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5"/>
  </p:notesMasterIdLst>
  <p:sldIdLst>
    <p:sldId id="526" r:id="rId2"/>
    <p:sldId id="529" r:id="rId3"/>
    <p:sldId id="525" r:id="rId4"/>
    <p:sldId id="531" r:id="rId5"/>
    <p:sldId id="534" r:id="rId6"/>
    <p:sldId id="479" r:id="rId7"/>
    <p:sldId id="532" r:id="rId8"/>
    <p:sldId id="481" r:id="rId9"/>
    <p:sldId id="480" r:id="rId10"/>
    <p:sldId id="449" r:id="rId11"/>
    <p:sldId id="450" r:id="rId12"/>
    <p:sldId id="527" r:id="rId13"/>
    <p:sldId id="451" r:id="rId14"/>
    <p:sldId id="458" r:id="rId15"/>
    <p:sldId id="452" r:id="rId16"/>
    <p:sldId id="528" r:id="rId17"/>
    <p:sldId id="453" r:id="rId18"/>
    <p:sldId id="454" r:id="rId19"/>
    <p:sldId id="535" r:id="rId20"/>
    <p:sldId id="459" r:id="rId21"/>
    <p:sldId id="455" r:id="rId22"/>
    <p:sldId id="456" r:id="rId23"/>
    <p:sldId id="457" r:id="rId24"/>
    <p:sldId id="522" r:id="rId25"/>
    <p:sldId id="536" r:id="rId26"/>
    <p:sldId id="489" r:id="rId27"/>
    <p:sldId id="490" r:id="rId28"/>
    <p:sldId id="491" r:id="rId29"/>
    <p:sldId id="492" r:id="rId30"/>
    <p:sldId id="493" r:id="rId31"/>
    <p:sldId id="530" r:id="rId32"/>
    <p:sldId id="533" r:id="rId33"/>
    <p:sldId id="29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DF172F-1019-4AC4-B94C-0AF5B9C420F4}" v="257" dt="2023-11-11T16:29:33.2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57" autoAdjust="0"/>
  </p:normalViewPr>
  <p:slideViewPr>
    <p:cSldViewPr>
      <p:cViewPr varScale="1">
        <p:scale>
          <a:sx n="62" d="100"/>
          <a:sy n="62" d="100"/>
        </p:scale>
        <p:origin x="1400" y="4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fentzis Georgios" userId="0fad1e94-8729-4dd9-a94a-3efaf92f008a" providerId="ADAL" clId="{1CDF172F-1019-4AC4-B94C-0AF5B9C420F4}"/>
    <pc:docChg chg="undo custSel addSld modSld">
      <pc:chgData name="Kafentzis Georgios" userId="0fad1e94-8729-4dd9-a94a-3efaf92f008a" providerId="ADAL" clId="{1CDF172F-1019-4AC4-B94C-0AF5B9C420F4}" dt="2023-11-11T16:30:00.472" v="409" actId="27636"/>
      <pc:docMkLst>
        <pc:docMk/>
      </pc:docMkLst>
      <pc:sldChg chg="modSp modAnim">
        <pc:chgData name="Kafentzis Georgios" userId="0fad1e94-8729-4dd9-a94a-3efaf92f008a" providerId="ADAL" clId="{1CDF172F-1019-4AC4-B94C-0AF5B9C420F4}" dt="2023-11-09T23:47:14.583" v="24" actId="20577"/>
        <pc:sldMkLst>
          <pc:docMk/>
          <pc:sldMk cId="3518013995" sldId="455"/>
        </pc:sldMkLst>
        <pc:spChg chg="mod">
          <ac:chgData name="Kafentzis Georgios" userId="0fad1e94-8729-4dd9-a94a-3efaf92f008a" providerId="ADAL" clId="{1CDF172F-1019-4AC4-B94C-0AF5B9C420F4}" dt="2023-11-09T23:47:14.583" v="24" actId="20577"/>
          <ac:spMkLst>
            <pc:docMk/>
            <pc:sldMk cId="3518013995" sldId="455"/>
            <ac:spMk id="4" creationId="{00000000-0000-0000-0000-000000000000}"/>
          </ac:spMkLst>
        </pc:spChg>
      </pc:sldChg>
      <pc:sldChg chg="addSp delSp modSp mod delAnim modAnim">
        <pc:chgData name="Kafentzis Georgios" userId="0fad1e94-8729-4dd9-a94a-3efaf92f008a" providerId="ADAL" clId="{1CDF172F-1019-4AC4-B94C-0AF5B9C420F4}" dt="2023-11-11T16:30:00.472" v="409" actId="27636"/>
        <pc:sldMkLst>
          <pc:docMk/>
          <pc:sldMk cId="4285715114" sldId="522"/>
        </pc:sldMkLst>
        <pc:spChg chg="mod">
          <ac:chgData name="Kafentzis Georgios" userId="0fad1e94-8729-4dd9-a94a-3efaf92f008a" providerId="ADAL" clId="{1CDF172F-1019-4AC4-B94C-0AF5B9C420F4}" dt="2023-11-11T16:30:00.472" v="409" actId="27636"/>
          <ac:spMkLst>
            <pc:docMk/>
            <pc:sldMk cId="4285715114" sldId="522"/>
            <ac:spMk id="3" creationId="{00000000-0000-0000-0000-000000000000}"/>
          </ac:spMkLst>
        </pc:spChg>
        <pc:spChg chg="add mod">
          <ac:chgData name="Kafentzis Georgios" userId="0fad1e94-8729-4dd9-a94a-3efaf92f008a" providerId="ADAL" clId="{1CDF172F-1019-4AC4-B94C-0AF5B9C420F4}" dt="2023-11-11T16:25:48.961" v="213" actId="207"/>
          <ac:spMkLst>
            <pc:docMk/>
            <pc:sldMk cId="4285715114" sldId="522"/>
            <ac:spMk id="5" creationId="{41DC6423-70E3-96C5-E476-8B16F7072FE6}"/>
          </ac:spMkLst>
        </pc:spChg>
        <pc:spChg chg="add mod">
          <ac:chgData name="Kafentzis Georgios" userId="0fad1e94-8729-4dd9-a94a-3efaf92f008a" providerId="ADAL" clId="{1CDF172F-1019-4AC4-B94C-0AF5B9C420F4}" dt="2023-11-11T16:25:54.601" v="215" actId="1076"/>
          <ac:spMkLst>
            <pc:docMk/>
            <pc:sldMk cId="4285715114" sldId="522"/>
            <ac:spMk id="7" creationId="{B57281D4-1441-BDB9-911D-73CF90030435}"/>
          </ac:spMkLst>
        </pc:spChg>
        <pc:spChg chg="add mod">
          <ac:chgData name="Kafentzis Georgios" userId="0fad1e94-8729-4dd9-a94a-3efaf92f008a" providerId="ADAL" clId="{1CDF172F-1019-4AC4-B94C-0AF5B9C420F4}" dt="2023-11-11T16:26:00.209" v="224" actId="1038"/>
          <ac:spMkLst>
            <pc:docMk/>
            <pc:sldMk cId="4285715114" sldId="522"/>
            <ac:spMk id="16" creationId="{4143569F-9F66-4068-F4FC-2E68E1E179FD}"/>
          </ac:spMkLst>
        </pc:spChg>
        <pc:spChg chg="add mod">
          <ac:chgData name="Kafentzis Georgios" userId="0fad1e94-8729-4dd9-a94a-3efaf92f008a" providerId="ADAL" clId="{1CDF172F-1019-4AC4-B94C-0AF5B9C420F4}" dt="2023-11-11T16:26:05.491" v="232" actId="1036"/>
          <ac:spMkLst>
            <pc:docMk/>
            <pc:sldMk cId="4285715114" sldId="522"/>
            <ac:spMk id="17" creationId="{FA721925-FA4D-7730-CE04-013F0E64744D}"/>
          </ac:spMkLst>
        </pc:spChg>
        <pc:spChg chg="add mod">
          <ac:chgData name="Kafentzis Georgios" userId="0fad1e94-8729-4dd9-a94a-3efaf92f008a" providerId="ADAL" clId="{1CDF172F-1019-4AC4-B94C-0AF5B9C420F4}" dt="2023-11-11T16:26:10.236" v="234" actId="1076"/>
          <ac:spMkLst>
            <pc:docMk/>
            <pc:sldMk cId="4285715114" sldId="522"/>
            <ac:spMk id="18" creationId="{1FE7777B-135E-9012-F42F-43DEBEF09D69}"/>
          </ac:spMkLst>
        </pc:spChg>
        <pc:spChg chg="add mod">
          <ac:chgData name="Kafentzis Georgios" userId="0fad1e94-8729-4dd9-a94a-3efaf92f008a" providerId="ADAL" clId="{1CDF172F-1019-4AC4-B94C-0AF5B9C420F4}" dt="2023-11-11T16:26:15.132" v="236" actId="1076"/>
          <ac:spMkLst>
            <pc:docMk/>
            <pc:sldMk cId="4285715114" sldId="522"/>
            <ac:spMk id="19" creationId="{DA3500A6-F8B5-CBD5-15C1-81FF6967B7C8}"/>
          </ac:spMkLst>
        </pc:spChg>
        <pc:spChg chg="add mod">
          <ac:chgData name="Kafentzis Georgios" userId="0fad1e94-8729-4dd9-a94a-3efaf92f008a" providerId="ADAL" clId="{1CDF172F-1019-4AC4-B94C-0AF5B9C420F4}" dt="2023-11-11T16:26:35.601" v="238" actId="1076"/>
          <ac:spMkLst>
            <pc:docMk/>
            <pc:sldMk cId="4285715114" sldId="522"/>
            <ac:spMk id="20" creationId="{942F9AF1-AB1C-B174-85B8-6DA9808FED88}"/>
          </ac:spMkLst>
        </pc:spChg>
        <pc:spChg chg="add mod">
          <ac:chgData name="Kafentzis Georgios" userId="0fad1e94-8729-4dd9-a94a-3efaf92f008a" providerId="ADAL" clId="{1CDF172F-1019-4AC4-B94C-0AF5B9C420F4}" dt="2023-11-11T16:26:51.620" v="244" actId="1076"/>
          <ac:spMkLst>
            <pc:docMk/>
            <pc:sldMk cId="4285715114" sldId="522"/>
            <ac:spMk id="21" creationId="{33F3E37E-92AE-0CCF-47A7-2CF9F70DB49B}"/>
          </ac:spMkLst>
        </pc:spChg>
        <pc:spChg chg="add mod">
          <ac:chgData name="Kafentzis Georgios" userId="0fad1e94-8729-4dd9-a94a-3efaf92f008a" providerId="ADAL" clId="{1CDF172F-1019-4AC4-B94C-0AF5B9C420F4}" dt="2023-11-11T16:26:48.316" v="243" actId="1076"/>
          <ac:spMkLst>
            <pc:docMk/>
            <pc:sldMk cId="4285715114" sldId="522"/>
            <ac:spMk id="22" creationId="{B033D190-15B8-C345-DB70-5EACD58E7BB8}"/>
          </ac:spMkLst>
        </pc:spChg>
        <pc:spChg chg="add mod">
          <ac:chgData name="Kafentzis Georgios" userId="0fad1e94-8729-4dd9-a94a-3efaf92f008a" providerId="ADAL" clId="{1CDF172F-1019-4AC4-B94C-0AF5B9C420F4}" dt="2023-11-11T16:27:38.364" v="305" actId="1076"/>
          <ac:spMkLst>
            <pc:docMk/>
            <pc:sldMk cId="4285715114" sldId="522"/>
            <ac:spMk id="23" creationId="{77AB81ED-80C0-A65B-F075-2C1785428404}"/>
          </ac:spMkLst>
        </pc:spChg>
        <pc:spChg chg="add mod">
          <ac:chgData name="Kafentzis Georgios" userId="0fad1e94-8729-4dd9-a94a-3efaf92f008a" providerId="ADAL" clId="{1CDF172F-1019-4AC4-B94C-0AF5B9C420F4}" dt="2023-11-11T16:27:41.730" v="307" actId="1076"/>
          <ac:spMkLst>
            <pc:docMk/>
            <pc:sldMk cId="4285715114" sldId="522"/>
            <ac:spMk id="24" creationId="{C2943BE2-653E-7D32-A650-66FF18DF83DE}"/>
          </ac:spMkLst>
        </pc:spChg>
        <pc:spChg chg="add mod">
          <ac:chgData name="Kafentzis Georgios" userId="0fad1e94-8729-4dd9-a94a-3efaf92f008a" providerId="ADAL" clId="{1CDF172F-1019-4AC4-B94C-0AF5B9C420F4}" dt="2023-11-11T16:27:44.346" v="309" actId="1076"/>
          <ac:spMkLst>
            <pc:docMk/>
            <pc:sldMk cId="4285715114" sldId="522"/>
            <ac:spMk id="25" creationId="{BBF2923A-B8DC-955E-FC05-58B45BCDAB83}"/>
          </ac:spMkLst>
        </pc:spChg>
        <pc:spChg chg="add mod">
          <ac:chgData name="Kafentzis Georgios" userId="0fad1e94-8729-4dd9-a94a-3efaf92f008a" providerId="ADAL" clId="{1CDF172F-1019-4AC4-B94C-0AF5B9C420F4}" dt="2023-11-11T16:27:54.463" v="311" actId="1076"/>
          <ac:spMkLst>
            <pc:docMk/>
            <pc:sldMk cId="4285715114" sldId="522"/>
            <ac:spMk id="26" creationId="{651845BA-C5E4-6C2C-644E-A9BE7555715F}"/>
          </ac:spMkLst>
        </pc:spChg>
        <pc:spChg chg="add mod">
          <ac:chgData name="Kafentzis Georgios" userId="0fad1e94-8729-4dd9-a94a-3efaf92f008a" providerId="ADAL" clId="{1CDF172F-1019-4AC4-B94C-0AF5B9C420F4}" dt="2023-11-11T16:27:59.710" v="313" actId="1076"/>
          <ac:spMkLst>
            <pc:docMk/>
            <pc:sldMk cId="4285715114" sldId="522"/>
            <ac:spMk id="27" creationId="{8CEAA45F-30C9-1B7A-9D32-E7B6A8A87986}"/>
          </ac:spMkLst>
        </pc:spChg>
        <pc:spChg chg="add mod">
          <ac:chgData name="Kafentzis Georgios" userId="0fad1e94-8729-4dd9-a94a-3efaf92f008a" providerId="ADAL" clId="{1CDF172F-1019-4AC4-B94C-0AF5B9C420F4}" dt="2023-11-11T16:28:06.924" v="315" actId="1076"/>
          <ac:spMkLst>
            <pc:docMk/>
            <pc:sldMk cId="4285715114" sldId="522"/>
            <ac:spMk id="28" creationId="{49E3FCE1-5895-AC79-E206-B2DB67E73201}"/>
          </ac:spMkLst>
        </pc:spChg>
        <pc:spChg chg="add mod">
          <ac:chgData name="Kafentzis Georgios" userId="0fad1e94-8729-4dd9-a94a-3efaf92f008a" providerId="ADAL" clId="{1CDF172F-1019-4AC4-B94C-0AF5B9C420F4}" dt="2023-11-11T16:28:22" v="317" actId="1076"/>
          <ac:spMkLst>
            <pc:docMk/>
            <pc:sldMk cId="4285715114" sldId="522"/>
            <ac:spMk id="29" creationId="{93B97345-E67B-4371-F1F5-A228BFE3EDC5}"/>
          </ac:spMkLst>
        </pc:spChg>
        <pc:spChg chg="add mod">
          <ac:chgData name="Kafentzis Georgios" userId="0fad1e94-8729-4dd9-a94a-3efaf92f008a" providerId="ADAL" clId="{1CDF172F-1019-4AC4-B94C-0AF5B9C420F4}" dt="2023-11-11T16:28:25.548" v="319" actId="1076"/>
          <ac:spMkLst>
            <pc:docMk/>
            <pc:sldMk cId="4285715114" sldId="522"/>
            <ac:spMk id="30" creationId="{982D6CB6-E75D-3AAF-2603-2A748A53EC6E}"/>
          </ac:spMkLst>
        </pc:spChg>
        <pc:spChg chg="add mod">
          <ac:chgData name="Kafentzis Georgios" userId="0fad1e94-8729-4dd9-a94a-3efaf92f008a" providerId="ADAL" clId="{1CDF172F-1019-4AC4-B94C-0AF5B9C420F4}" dt="2023-11-11T16:28:29.066" v="321" actId="1076"/>
          <ac:spMkLst>
            <pc:docMk/>
            <pc:sldMk cId="4285715114" sldId="522"/>
            <ac:spMk id="31" creationId="{6FA49CFD-CA8E-0913-130B-D332DBF0099B}"/>
          </ac:spMkLst>
        </pc:spChg>
        <pc:cxnChg chg="del">
          <ac:chgData name="Kafentzis Georgios" userId="0fad1e94-8729-4dd9-a94a-3efaf92f008a" providerId="ADAL" clId="{1CDF172F-1019-4AC4-B94C-0AF5B9C420F4}" dt="2023-11-11T16:25:25.524" v="200" actId="478"/>
          <ac:cxnSpMkLst>
            <pc:docMk/>
            <pc:sldMk cId="4285715114" sldId="522"/>
            <ac:cxnSpMk id="6" creationId="{00000000-0000-0000-0000-000000000000}"/>
          </ac:cxnSpMkLst>
        </pc:cxnChg>
        <pc:cxnChg chg="del">
          <ac:chgData name="Kafentzis Georgios" userId="0fad1e94-8729-4dd9-a94a-3efaf92f008a" providerId="ADAL" clId="{1CDF172F-1019-4AC4-B94C-0AF5B9C420F4}" dt="2023-11-11T16:25:27.267" v="202" actId="478"/>
          <ac:cxnSpMkLst>
            <pc:docMk/>
            <pc:sldMk cId="4285715114" sldId="522"/>
            <ac:cxnSpMk id="11" creationId="{00000000-0000-0000-0000-000000000000}"/>
          </ac:cxnSpMkLst>
        </pc:cxnChg>
        <pc:cxnChg chg="del">
          <ac:chgData name="Kafentzis Georgios" userId="0fad1e94-8729-4dd9-a94a-3efaf92f008a" providerId="ADAL" clId="{1CDF172F-1019-4AC4-B94C-0AF5B9C420F4}" dt="2023-11-11T16:25:28.404" v="204" actId="478"/>
          <ac:cxnSpMkLst>
            <pc:docMk/>
            <pc:sldMk cId="4285715114" sldId="522"/>
            <ac:cxnSpMk id="12" creationId="{00000000-0000-0000-0000-000000000000}"/>
          </ac:cxnSpMkLst>
        </pc:cxnChg>
        <pc:cxnChg chg="del">
          <ac:chgData name="Kafentzis Georgios" userId="0fad1e94-8729-4dd9-a94a-3efaf92f008a" providerId="ADAL" clId="{1CDF172F-1019-4AC4-B94C-0AF5B9C420F4}" dt="2023-11-11T16:25:24.874" v="199" actId="478"/>
          <ac:cxnSpMkLst>
            <pc:docMk/>
            <pc:sldMk cId="4285715114" sldId="522"/>
            <ac:cxnSpMk id="13" creationId="{00000000-0000-0000-0000-000000000000}"/>
          </ac:cxnSpMkLst>
        </pc:cxnChg>
        <pc:cxnChg chg="del">
          <ac:chgData name="Kafentzis Georgios" userId="0fad1e94-8729-4dd9-a94a-3efaf92f008a" providerId="ADAL" clId="{1CDF172F-1019-4AC4-B94C-0AF5B9C420F4}" dt="2023-11-11T16:25:26.779" v="201" actId="478"/>
          <ac:cxnSpMkLst>
            <pc:docMk/>
            <pc:sldMk cId="4285715114" sldId="522"/>
            <ac:cxnSpMk id="14" creationId="{00000000-0000-0000-0000-000000000000}"/>
          </ac:cxnSpMkLst>
        </pc:cxnChg>
        <pc:cxnChg chg="del">
          <ac:chgData name="Kafentzis Georgios" userId="0fad1e94-8729-4dd9-a94a-3efaf92f008a" providerId="ADAL" clId="{1CDF172F-1019-4AC4-B94C-0AF5B9C420F4}" dt="2023-11-11T16:25:27.765" v="203" actId="478"/>
          <ac:cxnSpMkLst>
            <pc:docMk/>
            <pc:sldMk cId="4285715114" sldId="522"/>
            <ac:cxnSpMk id="15" creationId="{00000000-0000-0000-0000-000000000000}"/>
          </ac:cxnSpMkLst>
        </pc:cxnChg>
      </pc:sldChg>
      <pc:sldChg chg="modSp">
        <pc:chgData name="Kafentzis Georgios" userId="0fad1e94-8729-4dd9-a94a-3efaf92f008a" providerId="ADAL" clId="{1CDF172F-1019-4AC4-B94C-0AF5B9C420F4}" dt="2023-11-09T23:41:50.640" v="0" actId="113"/>
        <pc:sldMkLst>
          <pc:docMk/>
          <pc:sldMk cId="2301003491" sldId="532"/>
        </pc:sldMkLst>
        <pc:spChg chg="mod">
          <ac:chgData name="Kafentzis Georgios" userId="0fad1e94-8729-4dd9-a94a-3efaf92f008a" providerId="ADAL" clId="{1CDF172F-1019-4AC4-B94C-0AF5B9C420F4}" dt="2023-11-09T23:41:50.640" v="0" actId="113"/>
          <ac:spMkLst>
            <pc:docMk/>
            <pc:sldMk cId="2301003491" sldId="532"/>
            <ac:spMk id="3" creationId="{00000000-0000-0000-0000-000000000000}"/>
          </ac:spMkLst>
        </pc:spChg>
      </pc:sldChg>
      <pc:sldChg chg="addSp delSp modSp add mod delAnim modAnim">
        <pc:chgData name="Kafentzis Georgios" userId="0fad1e94-8729-4dd9-a94a-3efaf92f008a" providerId="ADAL" clId="{1CDF172F-1019-4AC4-B94C-0AF5B9C420F4}" dt="2023-11-10T14:54:28.768" v="186"/>
        <pc:sldMkLst>
          <pc:docMk/>
          <pc:sldMk cId="3160155836" sldId="535"/>
        </pc:sldMkLst>
        <pc:spChg chg="mod">
          <ac:chgData name="Kafentzis Georgios" userId="0fad1e94-8729-4dd9-a94a-3efaf92f008a" providerId="ADAL" clId="{1CDF172F-1019-4AC4-B94C-0AF5B9C420F4}" dt="2023-11-10T14:42:06.164" v="26" actId="6549"/>
          <ac:spMkLst>
            <pc:docMk/>
            <pc:sldMk cId="3160155836" sldId="535"/>
            <ac:spMk id="4" creationId="{00000000-0000-0000-0000-000000000000}"/>
          </ac:spMkLst>
        </pc:spChg>
        <pc:spChg chg="del">
          <ac:chgData name="Kafentzis Georgios" userId="0fad1e94-8729-4dd9-a94a-3efaf92f008a" providerId="ADAL" clId="{1CDF172F-1019-4AC4-B94C-0AF5B9C420F4}" dt="2023-11-10T14:51:27.528" v="98" actId="478"/>
          <ac:spMkLst>
            <pc:docMk/>
            <pc:sldMk cId="3160155836" sldId="535"/>
            <ac:spMk id="6" creationId="{00000000-0000-0000-0000-000000000000}"/>
          </ac:spMkLst>
        </pc:spChg>
        <pc:spChg chg="add mod">
          <ac:chgData name="Kafentzis Georgios" userId="0fad1e94-8729-4dd9-a94a-3efaf92f008a" providerId="ADAL" clId="{1CDF172F-1019-4AC4-B94C-0AF5B9C420F4}" dt="2023-11-10T14:54:13.153" v="183" actId="164"/>
          <ac:spMkLst>
            <pc:docMk/>
            <pc:sldMk cId="3160155836" sldId="535"/>
            <ac:spMk id="26" creationId="{49391783-2126-AAC1-D779-7AD720B60DDD}"/>
          </ac:spMkLst>
        </pc:spChg>
        <pc:spChg chg="add mod">
          <ac:chgData name="Kafentzis Georgios" userId="0fad1e94-8729-4dd9-a94a-3efaf92f008a" providerId="ADAL" clId="{1CDF172F-1019-4AC4-B94C-0AF5B9C420F4}" dt="2023-11-10T14:53:29.446" v="175" actId="14100"/>
          <ac:spMkLst>
            <pc:docMk/>
            <pc:sldMk cId="3160155836" sldId="535"/>
            <ac:spMk id="27" creationId="{FFEC83A6-3564-C2AC-239D-26E15235089D}"/>
          </ac:spMkLst>
        </pc:spChg>
        <pc:spChg chg="add mod">
          <ac:chgData name="Kafentzis Georgios" userId="0fad1e94-8729-4dd9-a94a-3efaf92f008a" providerId="ADAL" clId="{1CDF172F-1019-4AC4-B94C-0AF5B9C420F4}" dt="2023-11-10T14:54:16.896" v="184" actId="164"/>
          <ac:spMkLst>
            <pc:docMk/>
            <pc:sldMk cId="3160155836" sldId="535"/>
            <ac:spMk id="30" creationId="{6D4BDDD2-CDF6-A338-732B-80898B38D6DD}"/>
          </ac:spMkLst>
        </pc:spChg>
        <pc:spChg chg="add mod">
          <ac:chgData name="Kafentzis Georgios" userId="0fad1e94-8729-4dd9-a94a-3efaf92f008a" providerId="ADAL" clId="{1CDF172F-1019-4AC4-B94C-0AF5B9C420F4}" dt="2023-11-10T14:54:13.153" v="183" actId="164"/>
          <ac:spMkLst>
            <pc:docMk/>
            <pc:sldMk cId="3160155836" sldId="535"/>
            <ac:spMk id="34" creationId="{9C6E6670-44A1-CBF1-BCCD-96F8430F30BE}"/>
          </ac:spMkLst>
        </pc:spChg>
        <pc:spChg chg="add mod">
          <ac:chgData name="Kafentzis Georgios" userId="0fad1e94-8729-4dd9-a94a-3efaf92f008a" providerId="ADAL" clId="{1CDF172F-1019-4AC4-B94C-0AF5B9C420F4}" dt="2023-11-10T14:54:16.896" v="184" actId="164"/>
          <ac:spMkLst>
            <pc:docMk/>
            <pc:sldMk cId="3160155836" sldId="535"/>
            <ac:spMk id="35" creationId="{F854BB24-7114-F3EF-B17E-9D2E8CEAD219}"/>
          </ac:spMkLst>
        </pc:spChg>
        <pc:grpChg chg="del">
          <ac:chgData name="Kafentzis Georgios" userId="0fad1e94-8729-4dd9-a94a-3efaf92f008a" providerId="ADAL" clId="{1CDF172F-1019-4AC4-B94C-0AF5B9C420F4}" dt="2023-11-10T14:42:08.412" v="27" actId="478"/>
          <ac:grpSpMkLst>
            <pc:docMk/>
            <pc:sldMk cId="3160155836" sldId="535"/>
            <ac:grpSpMk id="17" creationId="{00000000-0000-0000-0000-000000000000}"/>
          </ac:grpSpMkLst>
        </pc:grpChg>
        <pc:grpChg chg="add mod">
          <ac:chgData name="Kafentzis Georgios" userId="0fad1e94-8729-4dd9-a94a-3efaf92f008a" providerId="ADAL" clId="{1CDF172F-1019-4AC4-B94C-0AF5B9C420F4}" dt="2023-11-10T14:54:13.153" v="183" actId="164"/>
          <ac:grpSpMkLst>
            <pc:docMk/>
            <pc:sldMk cId="3160155836" sldId="535"/>
            <ac:grpSpMk id="18" creationId="{66C9944F-D47B-A033-8D15-8DAB2299DEFF}"/>
          </ac:grpSpMkLst>
        </pc:grpChg>
        <pc:grpChg chg="add mod">
          <ac:chgData name="Kafentzis Georgios" userId="0fad1e94-8729-4dd9-a94a-3efaf92f008a" providerId="ADAL" clId="{1CDF172F-1019-4AC4-B94C-0AF5B9C420F4}" dt="2023-11-10T14:54:16.896" v="184" actId="164"/>
          <ac:grpSpMkLst>
            <pc:docMk/>
            <pc:sldMk cId="3160155836" sldId="535"/>
            <ac:grpSpMk id="19" creationId="{72E8391A-BCE7-12DA-EF8D-ADCD6E791C3A}"/>
          </ac:grpSpMkLst>
        </pc:grpChg>
        <pc:grpChg chg="add mod">
          <ac:chgData name="Kafentzis Georgios" userId="0fad1e94-8729-4dd9-a94a-3efaf92f008a" providerId="ADAL" clId="{1CDF172F-1019-4AC4-B94C-0AF5B9C420F4}" dt="2023-11-10T14:54:13.153" v="183" actId="164"/>
          <ac:grpSpMkLst>
            <pc:docMk/>
            <pc:sldMk cId="3160155836" sldId="535"/>
            <ac:grpSpMk id="36" creationId="{0813A9AD-F463-AC95-2945-CA7A2BCE439A}"/>
          </ac:grpSpMkLst>
        </pc:grpChg>
        <pc:grpChg chg="add mod">
          <ac:chgData name="Kafentzis Georgios" userId="0fad1e94-8729-4dd9-a94a-3efaf92f008a" providerId="ADAL" clId="{1CDF172F-1019-4AC4-B94C-0AF5B9C420F4}" dt="2023-11-10T14:54:16.896" v="184" actId="164"/>
          <ac:grpSpMkLst>
            <pc:docMk/>
            <pc:sldMk cId="3160155836" sldId="535"/>
            <ac:grpSpMk id="37" creationId="{8A1FD137-A6AF-F61D-CDDC-D4F8278134B7}"/>
          </ac:grpSpMkLst>
        </pc:grpChg>
        <pc:picChg chg="del">
          <ac:chgData name="Kafentzis Georgios" userId="0fad1e94-8729-4dd9-a94a-3efaf92f008a" providerId="ADAL" clId="{1CDF172F-1019-4AC4-B94C-0AF5B9C420F4}" dt="2023-11-10T14:42:08.412" v="27" actId="478"/>
          <ac:picMkLst>
            <pc:docMk/>
            <pc:sldMk cId="3160155836" sldId="535"/>
            <ac:picMk id="3" creationId="{00000000-0000-0000-0000-000000000000}"/>
          </ac:picMkLst>
        </pc:picChg>
        <pc:picChg chg="add del mod">
          <ac:chgData name="Kafentzis Georgios" userId="0fad1e94-8729-4dd9-a94a-3efaf92f008a" providerId="ADAL" clId="{1CDF172F-1019-4AC4-B94C-0AF5B9C420F4}" dt="2023-11-10T14:47:06.230" v="32" actId="478"/>
          <ac:picMkLst>
            <pc:docMk/>
            <pc:sldMk cId="3160155836" sldId="535"/>
            <ac:picMk id="8" creationId="{E3AD5E6D-4767-6B8C-D8D1-E5F5695936DA}"/>
          </ac:picMkLst>
        </pc:picChg>
        <pc:picChg chg="add del mod">
          <ac:chgData name="Kafentzis Georgios" userId="0fad1e94-8729-4dd9-a94a-3efaf92f008a" providerId="ADAL" clId="{1CDF172F-1019-4AC4-B94C-0AF5B9C420F4}" dt="2023-11-10T14:50:23.783" v="66" actId="478"/>
          <ac:picMkLst>
            <pc:docMk/>
            <pc:sldMk cId="3160155836" sldId="535"/>
            <ac:picMk id="11" creationId="{1011D628-4B53-377F-B9AE-5F6314BC9536}"/>
          </ac:picMkLst>
        </pc:picChg>
        <pc:picChg chg="del mod">
          <ac:chgData name="Kafentzis Georgios" userId="0fad1e94-8729-4dd9-a94a-3efaf92f008a" providerId="ADAL" clId="{1CDF172F-1019-4AC4-B94C-0AF5B9C420F4}" dt="2023-11-10T14:50:25.518" v="67" actId="478"/>
          <ac:picMkLst>
            <pc:docMk/>
            <pc:sldMk cId="3160155836" sldId="535"/>
            <ac:picMk id="20" creationId="{5378294F-9F73-3631-3A29-4C5C42EB24FB}"/>
          </ac:picMkLst>
        </pc:picChg>
        <pc:picChg chg="add mod ord">
          <ac:chgData name="Kafentzis Georgios" userId="0fad1e94-8729-4dd9-a94a-3efaf92f008a" providerId="ADAL" clId="{1CDF172F-1019-4AC4-B94C-0AF5B9C420F4}" dt="2023-11-10T14:54:13.153" v="183" actId="164"/>
          <ac:picMkLst>
            <pc:docMk/>
            <pc:sldMk cId="3160155836" sldId="535"/>
            <ac:picMk id="24" creationId="{C4DE5114-AD3D-0F61-852F-8791C365669C}"/>
          </ac:picMkLst>
        </pc:picChg>
        <pc:picChg chg="add mod ord">
          <ac:chgData name="Kafentzis Georgios" userId="0fad1e94-8729-4dd9-a94a-3efaf92f008a" providerId="ADAL" clId="{1CDF172F-1019-4AC4-B94C-0AF5B9C420F4}" dt="2023-11-10T14:54:16.896" v="184" actId="164"/>
          <ac:picMkLst>
            <pc:docMk/>
            <pc:sldMk cId="3160155836" sldId="535"/>
            <ac:picMk id="25" creationId="{E4B81279-EEC0-2C63-A6A5-FEE4D21766C0}"/>
          </ac:picMkLst>
        </pc:picChg>
        <pc:cxnChg chg="add mod">
          <ac:chgData name="Kafentzis Georgios" userId="0fad1e94-8729-4dd9-a94a-3efaf92f008a" providerId="ADAL" clId="{1CDF172F-1019-4AC4-B94C-0AF5B9C420F4}" dt="2023-11-10T14:49:18.040" v="47" actId="164"/>
          <ac:cxnSpMkLst>
            <pc:docMk/>
            <pc:sldMk cId="3160155836" sldId="535"/>
            <ac:cxnSpMk id="14" creationId="{37AB83B0-F2E6-B787-9E9A-EECDE0362D31}"/>
          </ac:cxnSpMkLst>
        </pc:cxnChg>
        <pc:cxnChg chg="add mod">
          <ac:chgData name="Kafentzis Georgios" userId="0fad1e94-8729-4dd9-a94a-3efaf92f008a" providerId="ADAL" clId="{1CDF172F-1019-4AC4-B94C-0AF5B9C420F4}" dt="2023-11-10T14:49:18.040" v="47" actId="164"/>
          <ac:cxnSpMkLst>
            <pc:docMk/>
            <pc:sldMk cId="3160155836" sldId="535"/>
            <ac:cxnSpMk id="16" creationId="{0AC8D07F-ED69-C8D5-FCF5-EEBCC0A315C7}"/>
          </ac:cxnSpMkLst>
        </pc:cxnChg>
        <pc:cxnChg chg="mod">
          <ac:chgData name="Kafentzis Georgios" userId="0fad1e94-8729-4dd9-a94a-3efaf92f008a" providerId="ADAL" clId="{1CDF172F-1019-4AC4-B94C-0AF5B9C420F4}" dt="2023-11-10T14:49:21.616" v="50"/>
          <ac:cxnSpMkLst>
            <pc:docMk/>
            <pc:sldMk cId="3160155836" sldId="535"/>
            <ac:cxnSpMk id="21" creationId="{037098EE-12BB-8AC5-5C58-6E6B06CCD7D6}"/>
          </ac:cxnSpMkLst>
        </pc:cxnChg>
        <pc:cxnChg chg="mod">
          <ac:chgData name="Kafentzis Georgios" userId="0fad1e94-8729-4dd9-a94a-3efaf92f008a" providerId="ADAL" clId="{1CDF172F-1019-4AC4-B94C-0AF5B9C420F4}" dt="2023-11-10T14:49:21.616" v="50"/>
          <ac:cxnSpMkLst>
            <pc:docMk/>
            <pc:sldMk cId="3160155836" sldId="535"/>
            <ac:cxnSpMk id="22" creationId="{9768F38D-13B9-D606-8973-4555F67D6E78}"/>
          </ac:cxnSpMkLst>
        </pc:cxnChg>
        <pc:cxnChg chg="add mod">
          <ac:chgData name="Kafentzis Georgios" userId="0fad1e94-8729-4dd9-a94a-3efaf92f008a" providerId="ADAL" clId="{1CDF172F-1019-4AC4-B94C-0AF5B9C420F4}" dt="2023-11-10T14:54:16.896" v="184" actId="164"/>
          <ac:cxnSpMkLst>
            <pc:docMk/>
            <pc:sldMk cId="3160155836" sldId="535"/>
            <ac:cxnSpMk id="29" creationId="{58B37759-E19F-FC3B-350F-910F99F3F43A}"/>
          </ac:cxnSpMkLst>
        </pc:cxnChg>
        <pc:cxnChg chg="add mod">
          <ac:chgData name="Kafentzis Georgios" userId="0fad1e94-8729-4dd9-a94a-3efaf92f008a" providerId="ADAL" clId="{1CDF172F-1019-4AC4-B94C-0AF5B9C420F4}" dt="2023-11-10T14:54:16.896" v="184" actId="164"/>
          <ac:cxnSpMkLst>
            <pc:docMk/>
            <pc:sldMk cId="3160155836" sldId="535"/>
            <ac:cxnSpMk id="32" creationId="{D023FABB-41BE-A1CF-9A74-4DE853A8E722}"/>
          </ac:cxnSpMkLst>
        </pc:cxnChg>
      </pc:sldChg>
      <pc:sldChg chg="addSp delSp modSp add mod delAnim modAnim">
        <pc:chgData name="Kafentzis Georgios" userId="0fad1e94-8729-4dd9-a94a-3efaf92f008a" providerId="ADAL" clId="{1CDF172F-1019-4AC4-B94C-0AF5B9C420F4}" dt="2023-11-11T16:24:54.641" v="198" actId="14100"/>
        <pc:sldMkLst>
          <pc:docMk/>
          <pc:sldMk cId="3229478869" sldId="536"/>
        </pc:sldMkLst>
        <pc:spChg chg="del mod">
          <ac:chgData name="Kafentzis Georgios" userId="0fad1e94-8729-4dd9-a94a-3efaf92f008a" providerId="ADAL" clId="{1CDF172F-1019-4AC4-B94C-0AF5B9C420F4}" dt="2023-11-11T16:24:22.997" v="191" actId="478"/>
          <ac:spMkLst>
            <pc:docMk/>
            <pc:sldMk cId="3229478869" sldId="536"/>
            <ac:spMk id="3" creationId="{00000000-0000-0000-0000-000000000000}"/>
          </ac:spMkLst>
        </pc:spChg>
        <pc:grpChg chg="del">
          <ac:chgData name="Kafentzis Georgios" userId="0fad1e94-8729-4dd9-a94a-3efaf92f008a" providerId="ADAL" clId="{1CDF172F-1019-4AC4-B94C-0AF5B9C420F4}" dt="2023-11-11T16:24:17.921" v="189" actId="478"/>
          <ac:grpSpMkLst>
            <pc:docMk/>
            <pc:sldMk cId="3229478869" sldId="536"/>
            <ac:grpSpMk id="4" creationId="{00000000-0000-0000-0000-000000000000}"/>
          </ac:grpSpMkLst>
        </pc:grpChg>
        <pc:picChg chg="add mod">
          <ac:chgData name="Kafentzis Georgios" userId="0fad1e94-8729-4dd9-a94a-3efaf92f008a" providerId="ADAL" clId="{1CDF172F-1019-4AC4-B94C-0AF5B9C420F4}" dt="2023-11-11T16:24:54.641" v="198" actId="14100"/>
          <ac:picMkLst>
            <pc:docMk/>
            <pc:sldMk cId="3229478869" sldId="536"/>
            <ac:picMk id="5" creationId="{B46B57F6-36C3-A840-61B6-835A43598D86}"/>
          </ac:picMkLst>
        </pc:picChg>
        <pc:cxnChg chg="del">
          <ac:chgData name="Kafentzis Georgios" userId="0fad1e94-8729-4dd9-a94a-3efaf92f008a" providerId="ADAL" clId="{1CDF172F-1019-4AC4-B94C-0AF5B9C420F4}" dt="2023-11-11T16:24:17.921" v="189" actId="478"/>
          <ac:cxnSpMkLst>
            <pc:docMk/>
            <pc:sldMk cId="3229478869" sldId="536"/>
            <ac:cxnSpMk id="6" creationId="{00000000-0000-0000-0000-000000000000}"/>
          </ac:cxnSpMkLst>
        </pc:cxnChg>
        <pc:cxnChg chg="del">
          <ac:chgData name="Kafentzis Georgios" userId="0fad1e94-8729-4dd9-a94a-3efaf92f008a" providerId="ADAL" clId="{1CDF172F-1019-4AC4-B94C-0AF5B9C420F4}" dt="2023-11-11T16:24:17.921" v="189" actId="478"/>
          <ac:cxnSpMkLst>
            <pc:docMk/>
            <pc:sldMk cId="3229478869" sldId="536"/>
            <ac:cxnSpMk id="11" creationId="{00000000-0000-0000-0000-000000000000}"/>
          </ac:cxnSpMkLst>
        </pc:cxnChg>
        <pc:cxnChg chg="del">
          <ac:chgData name="Kafentzis Georgios" userId="0fad1e94-8729-4dd9-a94a-3efaf92f008a" providerId="ADAL" clId="{1CDF172F-1019-4AC4-B94C-0AF5B9C420F4}" dt="2023-11-11T16:24:17.921" v="189" actId="478"/>
          <ac:cxnSpMkLst>
            <pc:docMk/>
            <pc:sldMk cId="3229478869" sldId="536"/>
            <ac:cxnSpMk id="12" creationId="{00000000-0000-0000-0000-000000000000}"/>
          </ac:cxnSpMkLst>
        </pc:cxnChg>
        <pc:cxnChg chg="del">
          <ac:chgData name="Kafentzis Georgios" userId="0fad1e94-8729-4dd9-a94a-3efaf92f008a" providerId="ADAL" clId="{1CDF172F-1019-4AC4-B94C-0AF5B9C420F4}" dt="2023-11-11T16:24:17.921" v="189" actId="478"/>
          <ac:cxnSpMkLst>
            <pc:docMk/>
            <pc:sldMk cId="3229478869" sldId="536"/>
            <ac:cxnSpMk id="13" creationId="{00000000-0000-0000-0000-000000000000}"/>
          </ac:cxnSpMkLst>
        </pc:cxnChg>
        <pc:cxnChg chg="del">
          <ac:chgData name="Kafentzis Georgios" userId="0fad1e94-8729-4dd9-a94a-3efaf92f008a" providerId="ADAL" clId="{1CDF172F-1019-4AC4-B94C-0AF5B9C420F4}" dt="2023-11-11T16:24:17.921" v="189" actId="478"/>
          <ac:cxnSpMkLst>
            <pc:docMk/>
            <pc:sldMk cId="3229478869" sldId="536"/>
            <ac:cxnSpMk id="14" creationId="{00000000-0000-0000-0000-000000000000}"/>
          </ac:cxnSpMkLst>
        </pc:cxnChg>
        <pc:cxnChg chg="del">
          <ac:chgData name="Kafentzis Georgios" userId="0fad1e94-8729-4dd9-a94a-3efaf92f008a" providerId="ADAL" clId="{1CDF172F-1019-4AC4-B94C-0AF5B9C420F4}" dt="2023-11-11T16:24:17.921" v="189" actId="478"/>
          <ac:cxnSpMkLst>
            <pc:docMk/>
            <pc:sldMk cId="3229478869" sldId="536"/>
            <ac:cxnSpMk id="15" creationId="{00000000-0000-0000-0000-000000000000}"/>
          </ac:cxnSpMkLst>
        </pc:cxnChg>
      </pc:sldChg>
    </pc:docChg>
  </pc:docChgLst>
</pc:chgInfo>
</file>

<file path=ppt/ink/ink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1-13T09:42:29.226"/>
    </inkml:context>
    <inkml:brush xml:id="br0">
      <inkml:brushProperty name="width" value="0.05292" units="cm"/>
      <inkml:brushProperty name="height" value="0.05292" units="cm"/>
      <inkml:brushProperty name="color" value="#FF0000"/>
    </inkml:brush>
  </inkml:definitions>
  <inkml:trace contextRef="#ctx0" brushRef="#br0">11898 14605 424 0,'-9'-11'309'0,"-7"-4"5"0,9-14-135 0,7-6-52 16,18-10-52-16,11-5-7 16,26 6-7-16,13 10-1 15,12 20-24-15,9 13-14 16,5 21-15-16,3 9-3 16,7 6 2-1,-5 1 0-15,-13-8 3 0,-5-2-1 16,-11-10 2-1,-7-8 1-15,-14-6 4 0,-8-4 3 16,-25-6 14 0,-9 0 2-16,-21-9-7 0,-10 0-5 0,-16-1-17 15,0-3-5-15,1 2-4 16,4-1-4-16,17 3-9 16,5 4-6-1,14 5-6-15,10 3 2 0,8 4 2 16,11 1 5-16,12 8 7 15,3 2 5-15,2 4 33 16,-3 4 15-16,-12 0 24 16,-4 4 4-16,-13-2-12 15,-10-1 6-15,-15 2 7 16,-13 1 1-16,-20 2-12 0,-5 4-19 16,-3 6-52-16,6-1-77 15</inkml:trace>
  <inkml:trace contextRef="#ctx0" brushRef="#br0" timeOffset="675.1894">13715 14397 633 0,'-11'-7'326'0,"-10"-6"-111"16,-9 7-86-16,-5 1-34 15,-3 7-55-15,5 5-18 16,15 7-31-16,12-1-6 16,24 4-4-16,9 5 3 0,16 0 17 15,7 4 6-15,-4 3 13 16,-4 1 7-16,-15-1 14 16,-13-1 15-1,-17-1 12-15,-10-3-2 16,-9-2-7-16,-6-7-15 0,-2-11-36 15,2-5-43-15,5-10-145 16,5 1-139-16</inkml:trace>
  <inkml:trace contextRef="#ctx0" brushRef="#br0" timeOffset="863.5764">13864 14442 808 0,'0'-1'397'16,"0"-1"-145"-16,1 10-140 0,1 9-39 16,4 11-46-16,-2 3-6 15,4 6-11-15,2 3-2 16,-1-2-42-16,-1 0-63 16</inkml:trace>
  <inkml:trace contextRef="#ctx0" brushRef="#br0" timeOffset="993.0192">13890 14274 918 0,'-2'-4'360'0,"3"0"-253"16,2 4-71-16,-3 0-220 15</inkml:trace>
  <inkml:trace contextRef="#ctx0" brushRef="#br0" timeOffset="1289.4884">14085 14489 1018 0,'0'1'439'16,"2"6"-219"-16,4 5-107 15,2 4-17-15,4 5-34 0,-2 2-20 16,-1-4-27-16,-1-1-4 15,1-3-3-15,-2-7-1 16,0-9 3-16,3-5 0 16,-2-8 3-16,3-3-1 15,0-3-6 1,-1 2-3-16,1 3-8 0,4 7-3 16,4 11-1-16,0 6 1 15,-2 11 6-15,-2 1 2 0,-6 2 3 16,0 2 1-1,-1-1 1-15,1 0-38 16</inkml:trace>
  <inkml:trace contextRef="#ctx0" brushRef="#br0" timeOffset="1914.1287">14761 14548 410 0,'1'-5'274'0,"1"-3"10"16,-3-3-37-16,-5-4-66 15,-3 1-21-15,-7-4-43 16,-3 5-23-16,-7 8-45 15,-2 4-21-15,-3 9-28 16,2 7-5-16,5 8-12 16,4 0-4-16,17 7-4 15,6 0 1-15,20 1 7 16,5-1 4-16,7-7 8 16,-3-5 5-16,0-9 2 15,-1-4 4-15,-9-7 4 16,-1-3 2-16,-12-6 3 15,-5-3 1-15,-8-4-1 16,-3 0-2-16,-7 1-8 16,2 7-5-16,1 10-10 0,6 5-4 15,2 13 1 1,2 6 10-16,2 13 19 16,-1 4 9-16,5 7 11 15,3 0-3-15,-3 0-7 16,-2-6-5-16,-2-9-7 15,2-6-1-15,-1-11-142 16,6-2-347-16</inkml:trace>
  <inkml:trace contextRef="#ctx0" brushRef="#br0" timeOffset="2284.7626">15109 14531 610 0,'7'0'332'0,"8"-4"-51"0,6 3-96 16,9-6-69-1,6 4-32-15,9-1-45 16,-1 3-13-16,0 1-30 15,-6-3-46-15,-7-1-190 0</inkml:trace>
  <inkml:trace contextRef="#ctx0" brushRef="#br0" timeOffset="2543.9734">15141 14654 693 0,'15'-1'376'16,"10"1"-103"-16,9 0-75 15,5 0-29-15,-2 0-53 16,-1 1-27-16,-10 4-43 15,-3-2-16-15,-4-1-87 16,-2-2-188-16</inkml:trace>
  <inkml:trace contextRef="#ctx0" brushRef="#br0" timeOffset="3360.4014">15739 14626 442 0,'-3'-2'325'0,"-2"2"72"16,3-3-143-16,2 3-77 16,0 0-31-16,30 2-54 15,51 7-9-15,-10-5-33 16,2-1-14-16,-5-2-101 0,-9 3-135 16</inkml:trace>
  <inkml:trace contextRef="#ctx0" brushRef="#br0" timeOffset="3963.8885">16483 14388 636 0,'9'-11'361'15,"6"-5"-94"1,2 11-115-16,-7 5-38 16,-6 16-68-16,-3 2-15 15,-3 12-10-15,0 2-6 0,3 2-8 16,6-3-1-1,1-6-2-15,3-3 0 16,2-7 1-16,4 0-1 0,3-7 4 16,4-1 2-1,-1-9 4-15,-2-7 1 16,2-6 1-16,0-7 0 0,-2-4-3 16,-4-1 1-16,-10-6-1 15,-3 5-2-15,-6 1-2 16,-2 2-2-16,0 11-5 15,0 7-3-15,0 7 1 16,2 9 3-16,-3 13 4 0,3 1 3 16,2 11-4-16,5-3-2 15,4-2-36-15,4-1-77 16</inkml:trace>
  <inkml:trace contextRef="#ctx0" brushRef="#br0" timeOffset="4194.5145">16966 14566 952 0,'0'-1'426'16,"-2"2"-199"-16,-2 10-129 15,1-1-36-15,-2 6-36 16,5 3-13-16,2-2-9 0,1 2-2 15,6 0-15 1,-3-5-38-16,4-4-154 0,0-6-247 16</inkml:trace>
  <inkml:trace contextRef="#ctx0" brushRef="#br0" timeOffset="4319.6397">17032 14405 1331 0,'0'-2'505'0,"1"-1"-391"0,2 1-47 16,-3 2-78-16,0 0-78 0</inkml:trace>
  <inkml:trace contextRef="#ctx0" brushRef="#br0" timeOffset="4686.6797">16392 14874 680 0,'18'-1'360'15,"15"0"-90"-15,20 4-123 16,4 6-19-16,23 2-48 15,3 2-18-15,7-5-24 16,0-2-8-16,-17-5-20 16,-10-2-46-16</inkml:trace>
  <inkml:trace contextRef="#ctx0" brushRef="#br0" timeOffset="5511.0493">16466 15197 636 0,'-6'1'317'0,"-5"2"-101"16,-1 7-118-16,-1 5-32 0,4 7-32 16,3 4-6-16,8 4 1 15,8 3 5-15,6-6-6 16,3-3-6-16,6-10 2 15,0-7 6-15,0-11 8 16,0-8 4-16,-9-6-6 16,-2-5-5-16,-6-4-8 15,-2 2-5-15,0-1-6 16,-3 2-3-16,-3 10-6 16,-2 3 1-16,2 10-7 0,0 3-1 15,2 8-3-15,-2 4-2 16,1 6 5-1,6 2 0-15,5-2 2 16,10 1 2-16,4-8 19 0,4-4 11 16,-2-9 27-1,-3-5 10-15,-6-7 2 0,-5-4-4 0,-5-4-22 16,-4-3-9 0,-5-1-33-1,-2-2-50-15,-5 9-181 16,2 4-306-16</inkml:trace>
  <inkml:trace contextRef="#ctx0" brushRef="#br0" timeOffset="5974.1995">17104 15135 769 0,'-2'0'348'0,"-5"7"-148"16,1 3-76-16,1 13-60 15,-6 3-22-15,7 4-30 16,-6 2-8-16,1-3-1 16,4-3 1-16,-1-7 3 15,1-11 5-15,4-7 13 16,1-5 4-16,3-8 4 15,8-7-1-15,-3-8-10 16,4-5-3-16,2-7-3 16,-1 0-2-16,2 1-2 0,-1 0-2 15,-5 3 4-15,4 9 10 16,-4 7 22-16,-3 6 1 16,2 17-4-1,-4 4-10-15,2 15-21 0,3 7-1 16,1 9-2-1,3 5-3-15,2 5-2 0,3-2 1 16,-1-6-1-16,-1 0-1 16,0-11-20-16,-3-5-16 15,-2-12-39-15,1-4-36 16,-2-8-104-16,-2-2-134 16</inkml:trace>
  <inkml:trace contextRef="#ctx0" brushRef="#br0" timeOffset="6139.5129">17055 15272 1010 0,'9'2'425'0,"16"3"-272"0,12-3-18 15,12-2-71-15,1 0-39 16</inkml:trace>
</inkml:ink>
</file>

<file path=ppt/ink/ink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1-13T09:54:00.025"/>
    </inkml:context>
    <inkml:brush xml:id="br0">
      <inkml:brushProperty name="width" value="0.05292" units="cm"/>
      <inkml:brushProperty name="height" value="0.05292" units="cm"/>
      <inkml:brushProperty name="color" value="#FF0000"/>
    </inkml:brush>
  </inkml:definitions>
  <inkml:trace contextRef="#ctx0" brushRef="#br0">1994 11699 520 0,'2'-3'322'16,"-2"-3"-48"-16,-2 8-78 0,0-2-27 16,-2 6-47-16,-11 24-21 15,-40 51-39-15,27-25-18 16,6 2-27-16,1-2-6 15,7-7-4-15,3-9-1 16,6-10 0-16,4-8 0 16,2-12 3-16,6-6 4 15,4-13 2-15,0-13 3 0,8-13-5 32,0-6-5-32,4-11 1 15,6 0-4-15,-4-10-2 0,-2-3 2 16,0 6 1-16,-9 6-2 0,-6 16 29 15,-5 7 4 1,-3 15 8-16,-5 3 7 16,2 7-25-16,0 7-7 15,2 13-13-15,3 10-7 16,8 17-5-16,5 8 0 0,7 17 0 16,1 4 2-16,5 1 3 15,0-5 2-15,-5-18 3 16,1-6 0-16,-10-17-25 15,-1-4-31-15,-7-15-90 16,-3-7-80-16</inkml:trace>
  <inkml:trace contextRef="#ctx0" brushRef="#br0" timeOffset="157.3539">1915 11895 692 0,'0'4'369'0,"0"-1"-90"15,18 2-117-15,2 1-35 16,18-1-61-16,-4 0-29 31,-17-3-26-31,0 2-36 0</inkml:trace>
  <inkml:trace contextRef="#ctx0" brushRef="#br0" timeOffset="484.5976">2230 11447 922 0,'2'-8'446'15,"6"-3"-164"-15,12 17-168 16,15 14-44-16,24 27-42 16,7 12-7-16,2 26 2 15,-11 11 4-15,-27 11 1 16,-16 0 0-16,-18-6-5 16,-9-7-2-16,-17-16 7 15,2-5 1-15,-7-22 4 16,0-15 1-16,7-21-60 15,1-13-74-15,11-15-375 0</inkml:trace>
  <inkml:trace contextRef="#ctx0" brushRef="#br0" timeOffset="6068.4412">3228 11659 322 0,'-18'-2'218'16,"-17"-3"21"-16,4 0-55 16,17 4-56-16,7 1-18 15,16 3-18-15,12-1-12 16,19-2-15-16,15 2-3 0,22-4-21 15,6 2-12-15,5-1-15 16,-6-3-1 0,-13 4-3-16,-14 0 3 15,-13 1 4 1,-10 3 3-16,-16-2-73 0,-1 1-60 16,-11 1-167-16,-4 0-143 15</inkml:trace>
  <inkml:trace contextRef="#ctx0" brushRef="#br0" timeOffset="6338.2954">3530 11667 418 0,'2'-1'221'0,"1"-5"-37"15,-3 2-29-15,1 4-29 16,1 0-14-16,-2 0-26 0,0 2-10 15,3 27-7 1,-1 42-4-16,-8-13-13 0,1 11-2 16,5 6-11-16,0-4-10 15,0-14-13 1,0-11-2-16,-2-15-2 16,2-6 0-16,2-6 1 15,-4-6 3-15,0-9-3 16,2-4-76-16</inkml:trace>
  <inkml:trace contextRef="#ctx0" brushRef="#br0" timeOffset="6671.3537">3969 11940 510 0,'5'-1'296'15,"10"1"-44"-15,13 2-113 16,3 4-18-16,14 0-57 0,1-4-22 16,0 2-17-16,-1-2-4 15,-10-2-24-15,-4 1-59 16,-8-2-297-16</inkml:trace>
  <inkml:trace contextRef="#ctx0" brushRef="#br0" timeOffset="6895.0252">4056 12053 466 0,'0'0'263'15,"9"4"-9"-15,1 0-54 0,16-3-40 16,9 5-30-16,7-3-54 15,4-3-17 1,-3 0-22-16,-1 0-4 0,-7 1 6 16,-7 1-106-16</inkml:trace>
  <inkml:trace contextRef="#ctx0" brushRef="#br0" timeOffset="7888.3724">4970 11676 502 0,'-15'-7'256'0,"-19"-6"-67"0,6-1-51 16,4-5-60 0,11 0-23-16,17 0-38 15,5-2-9-15,17 5 3 0,1 4 3 16,10 2 9-16,2 6 0 15,7 8-7-15,1 6-1 16,-10 8 2-16,-7 7 4 16,-29 3 14-16,-12 6 2 15,-25 4-2-15,-5 2-4 16,-7 4-15-16,6 0-4 16,18-10-3-16,6-5 0 15,17-12-2-15,5-8-1 0,9-2 2 16,8-3 1-16,17-3-1 15,6 0 0-15,7-1-1 16,1 0 0-16,-9 0-1 16,-5 0 2-16,-10-4 1 15,-4 1-29-15,-10-4-53 16,-3-2-38-16,-7-2-64 16,-4-1 14-16,-2 3 46 15,-3 2 32-15,-2 3 56 16,3 4 12-16,0 0 17 15,2 3 12-15,2-3 26 0,-1 0 15 16,1 0 2-16,0 0-3 16,0 0-11-1,0 0-10-15,0-1-11 16,0-1-8-16,12-2-10 0,38-42-3 16,-28 34-7-16,0-1 19 15,-4 10 17-15,-3 2 12 0,-4 3 35 16,-6 7-13-1,5 10-6-15,-6 3-9 16,1 5-25-16,-1 1-5 16,-1-3-4-16,1-1-41 15</inkml:trace>
  <inkml:trace contextRef="#ctx0" brushRef="#br0" timeOffset="8334.3415">4759 12125 463 0,'-7'-4'257'0,"1"2"-49"16,7 2-39 0,19 0-36-16,18 3-24 0,24 4-31 0,11-1-10 15,21 1-27 1,6-1-9-16,4-6-10 16,-4 2-2-16,-17-5-1 0,-9-3-31 0,-23-1-151 15,-10 0-180-15</inkml:trace>
  <inkml:trace contextRef="#ctx0" brushRef="#br0" timeOffset="8940.6349">4999 12326 556 0,'-7'0'285'0,"-3"2"-96"0,-3 9-72 16,-6 2-27-16,5 15-53 15,2 4-17-15,13 8-15 16,9-1 3-16,12-6 11 16,1-9 5-16,5-10 9 15,6-3 4-15,0-11 12 16,1-4 2-16,-6-9 2 15,-6-4 0-15,-10-4-8 16,-4-2-1-16,-9 2-2 16,-4 4-3-16,-3 10-16 15,-2 5-11-15,0 6-15 16,2 8-7-16,6 6 2 0,2 3 3 16,8 3 2-16,7-3 2 15,6-5 1 1,4-3 2-16,5-9 4 15,1 0 4-15,0-8 32 0,-2-2 12 16,-8-8 32 0,-7-8 20-16,-7 0 8 0,-5-8 1 15,-8 4-25-15,-7 4-22 16,-5 4-43-16,-2 5-16 16,-1 5-161-16,4 6-262 15</inkml:trace>
  <inkml:trace contextRef="#ctx0" brushRef="#br0" timeOffset="11737.386">6143 12180 471 0,'-6'14'244'0,"-3"11"-53"0,-10 2-104 15,-1-1-53-15</inkml:trace>
  <inkml:trace contextRef="#ctx0" brushRef="#br0" timeOffset="12387.186">6590 11830 598 0,'-3'-3'308'0,"-5"1"-97"16,-2 9-107-16,1 6-32 0,0 15-40 15,2 7-8-15,8 4-3 16,3 3-2-16,11-10-4 16,5-2-3-16,5-13 1 15,3-3 0-15,5-12 4 16,-2-4 1-16,1-11 2 16,-2-4 1-16,-8-3-3 15,-2-4-2-15,-14-1-3 16,-1 4-3-16,-6 4-7 15,-7 8-4-15,0 11-9 16,-3 1-4-16,2 10 1 16,2 2-2-16,7 5 6 15,5 0 1-15,13 1 8 0,3-5 12 16,10-5 22-16,6 4 18 16,-10-14 32-1,1-5 10-15,-8-8 18 0,-11-11-5 16,0-2-27-16,-6 2-11 15,-4-5-35-15,-4-4-13 16,-1 2-52-16,2 3-59 16,1 11-252-16</inkml:trace>
  <inkml:trace contextRef="#ctx0" brushRef="#br0" timeOffset="12625.0523">7217 11857 798 0,'11'-1'334'16,"16"-1"-197"-16,6 1-38 15,9 1-46-15,-4 1-20 16,-4 3-20-1,-4 1-4-15,-4 1-12 0,-2 0-44 16,-6-4-198-16</inkml:trace>
  <inkml:trace contextRef="#ctx0" brushRef="#br0" timeOffset="12786.2864">7243 11982 814 0,'7'2'387'0,"12"5"-139"16,10 0-39-16,8-2-64 16,4 0-37-16,1-4-59 15,3 3-15-15,2-4-335 16</inkml:trace>
  <inkml:trace contextRef="#ctx0" brushRef="#br0" timeOffset="13618.3212">7855 11775 571 0,'0'-3'260'0,"-1"-4"-102"16,5 22-80-1,7 17-10-15,4 29 13 0,5 11 9 16,2 9 2-16,1-3-8 0,3-9-23 15,-1-7-12-15,-1-14-22 16,-2-15 0-16,-6-20 18 16,-2-13 8-16,-3-21 7 15,-5-10-3-15,-1-20-20 16,-5-10-9-16,-9-24-46 16,-6-17-11-16,-1-19-11 15,3-1-6-15,8 13 29 16,5 14 5-16,9 19 5 15,1 6 2-15,0 13 0 16,3 9 0-16,0 11-2 16,2 8 0-1,-2 8-1 1,-1 3 0-16,-2 9-5 16,1 2-3-16,1 5-4 0,6 1 1 0,8 0 5 15,6 1 4 1,11 0 2-16,9 6 0 15,16 0-1-15,4 1 0 16,13 3 4-16,-3-2 4 16,-14 2 1-16,0 0 3 0,-29-2 2 15,-4-1 1-15,-9-5 2 16,-10-1 2-16,-2-2 3 16,-7-3 0-16,-7 0-4 15,-4 0-5-15,0 2-10 16,3 2-4-16,0 0-3 15,1 0-1-15,0 0-70 16,3 10-117-16</inkml:trace>
  <inkml:trace contextRef="#ctx0" brushRef="#br0" timeOffset="14252.816">8431 11432 341 0,'1'-1'244'0,"-1"-2"-7"16,3 8-67-16,-3-5-77 0,1 17-24 15,3 50-1-15,-1-22-3 16,-4 6-4 0,-2-4-5-16,3 2-10 15,-4-9-12-15,4-11-11 0,0-5-1 16,0-16 7 0,2-3 5-16,5-13-1 0,3-7-3 15,4-9-15-15,6-3-13 16,-1 1-13-16,4 0-3 15,-1 6 1 1,-2 4 4-16,-7 6 6 0,-6 3 0 16,-9 6-4-16,-3 2-2 15,-10 5 1-15,-3 3 2 16,-4 2 2-16,-1 1-1 16,6 1-4-16,7 3-2 15,7 2-1-15,6 1 9 0,13-3 17 16,2 0 9-16,15-5 7 15,5-1-4-15,0-2-18 16,-3-4-77-16</inkml:trace>
  <inkml:trace contextRef="#ctx0" brushRef="#br0" timeOffset="14584.3119">8274 12001 651 0,'0'0'291'0,"4"3"-108"0,7 1-43 0,13 1-41 0,10 3-2 15,19 3-35-15,5-2-17 16,12-1-19-16,-1 1-7 16,-8-3-36-1,-6 1-73-15</inkml:trace>
  <inkml:trace contextRef="#ctx0" brushRef="#br0" timeOffset="15295.1636">8308 12224 337 0,'6'-5'252'16,"5"1"34"-16,-4 4-78 16,1 10-84-16,-1 5-21 0,0 9-30 15,-1 5-10-15,-6 1-21 16,0 2-9-16,0-3-9 15,-1-5-4-15,3-8 0 16,-2-5 3-16,0-12 10 16,1-7 2-16,-1-13-7 15,4-3-6-15,5-7-18 16,3 1-5-16,9 5-4 16,-1 3-2-16,1 16-7 15,0 3-1-15,-6 11 1 16,3 6 4-16,-9 6 9 15,-4 2 3-15,-5 4 4 16,-4-2 0-16,-3 1 3 16,1-6 2-16,1-6 4 0,1-6 3 15,4-13-4-15,1-8-3 16,7-8-9-16,3-3-4 16,6 0-2-16,3-1 1 15,2 8-2-15,1 3 0 0,-4 8-5 16,0 6 1-1,-5 9 14-15,-4 7 7 0,-4 10 16 16,-3 6 5-16,1 3-6 16,0-1-2-16,2-6-5 15,1-3-2-15,-1-12-27 16,-3-1-93-16</inkml:trace>
  <inkml:trace contextRef="#ctx0" brushRef="#br0" timeOffset="17383.4098">9207 11929 630 0,'11'0'267'0,"18"5"-146"16,4 1-36-16,14 1-32 15,5 0-19-15,0-3-23 16,3 1-21-16,-13-6-161 16</inkml:trace>
  <inkml:trace contextRef="#ctx0" brushRef="#br0" timeOffset="17571.4413">9289 12102 695 0,'22'0'337'16,"18"1"-126"-16,12-1-99 0,6 6-25 16,-4-3-33-16,-6 2-79 15</inkml:trace>
  <inkml:trace contextRef="#ctx0" brushRef="#br0" timeOffset="19269.0794">10329 11712 403 0,'-2'-3'227'15,"-4"-3"-45"-15,-3 2-73 16,-9-1-24-16,-6-1-36 15,-6-1-18-15,-7 1-18 16,3 3-6-16,4 1-7 0,3 4-2 16,6 2-2-16,4 2 0 15,2 3-4-15,1 3-1 16,-2 4 5-16,3 5 4 16,1-1 6-16,1 2 5 15,9-1-4 1,2-2-1-16,13-4 0 15,3-5 0-15,13-9 2 16,4-4-1-16,11-4-4 0,4 2-3 16,3 10 0-1,2 7 1-15,-8 14 1 0,-7 1 23 16,-16 3 28-16,-13 3 14 0,-17-3 26 16,-7 2-10-1,-15-4-13-15,-5-7-10 16,-12-7-17-16,-3-8-8 15,-2-6-13-15,5-3-4 0,15-4-20 16,9-3-28 0,18 2-97-16,5 0-111 0</inkml:trace>
  <inkml:trace contextRef="#ctx0" brushRef="#br0" timeOffset="19823.2067">11040 11694 498 0,'1'0'248'0,"2"0"-83"15,2 4-43-15,-5-4-32 16,0 2-9-16,11 28-9 16,8 37-10-16,-15-27-25 15,-1-5-9-15,3-8-7 16,-2-10 2-16,1-13 10 15,1-9 1-15,0-16-2 16,1-3-2-16,0-9-14 16,0-3-4-16,-2 5-1 15,6 3 3-15,7 10 1 16,3 5-1-16,5 11-7 0,-4 3-5 16,-6 6-2-16,3 3-16 15,-10 4-191-15</inkml:trace>
  <inkml:trace contextRef="#ctx0" brushRef="#br0" timeOffset="20141.1142">11543 11752 543 0,'4'0'229'0,"1"4"-113"16,-3 2-6-16,-5 6-8 15,-6 6-4-15,-11 2-22 16,-4 2-15-16,-6-1-25 16,-4-6-5-16,5-9-10 15,-1-3-2-15,6-10-4 16,3-3-3-16,4-4-9 16,8 0-5-16,7-1-9 15,3 1-4-15,13 4-1 0,1 1-1 16,7 8 3-16,3 2 3 15,1 8 12-15,-2 5 5 16,-4 9 4-16,2 5 2 16,-4 3 0-16,-1 2-48 15</inkml:trace>
  <inkml:trace contextRef="#ctx0" brushRef="#br0" timeOffset="20547.9346">11786 11848 680 0,'-1'-7'300'0,"1"-8"-140"15,0 1-28-15,-9-1-32 16,-2 1-23-16,-2 5-42 16,-4 2-16-16,-2 7-22 15,1 3-8-15,-1 10-9 16,0 5 1-16,15 6 2 15,8 5 4-15,11-4 9 0,2-4 4 16,7-8 7-16,-5-10 4 16,6-9 4-16,-4-5 2 15,1-17 2 1,-3-2 0-16,-4-9-1 0,2 0-3 16,-10-3-2-16,-2-3-5 15,-10 3 37 1,-8-1 9-16,-2 8 1 15,-1 9-1-15,2 15-42 16,5 11-11-16,-1 19-4 0,6 6 0 16,4 16 3-16,5 2 0 15,6 10 0-15,0 6 2 16,2 1-9-16,-2-1-71 0</inkml:trace>
  <inkml:trace contextRef="#ctx0" brushRef="#br0" timeOffset="20947.8867">10961 12101 493 0,'1'1'246'0,"6"2"-59"15,18 1-65-15,18 0-10 16,35 3-9-16,7 0-17 0,26 1-27 16,1 0-7-1,-12-4-14 1,-6-1-2-16,-26 3-10 0,-15-6-1 16,-18 0-21-16,-6-4-38 15,-11-3-181-15</inkml:trace>
  <inkml:trace contextRef="#ctx0" brushRef="#br0" timeOffset="21405.1889">11530 12369 278 0,'-4'-2'196'15,"-9"-3"38"-15,-7 1-50 16,-9-1-44-16,-4 3-19 16,-4 2-51-16,6 1-26 0,4 7-39 15,10 2-12-15,14 5-10 16,3 0-1-16,11 4 4 16,10-1 6-16,12 5 6 15,7 3 2-15,2-2 1 16,-5 1 1-16,-17-6 3 15,-10-1 16-15,-16-1 46 16,-12-4 16-16,-12-1 16 16,-6-7-11-16,-5-7-41 15,5-5-13-15,4-7-206 16</inkml:trace>
  <inkml:trace contextRef="#ctx0" brushRef="#br0" timeOffset="36359.3923">12667 11862 451 0,'-7'-2'260'0,"-6"-2"-8"0,11 4-57 15,12 0-35-15,12 0-15 0,26 2-53 32,10 1-15-32,23 0-41 15,8 4-18-15,-3 1-9 16,-6 1 0-16,-20-3-58 15,-11-2-64-15,-15-4-224 16</inkml:trace>
  <inkml:trace contextRef="#ctx0" brushRef="#br0" timeOffset="36611.2636">12752 11963 433 0,'-7'-1'283'15,"-9"-1"20"-15,16 2-116 0,13 6-72 16,10-4-23-16,24 3-38 16,3-3-11-16,24 0-20 15,5 3-5-15,-5-2-5 16,3 3-43-16,-28-11-115 15,-7-2-86-15</inkml:trace>
  <inkml:trace contextRef="#ctx0" brushRef="#br0" timeOffset="36781.4395">13241 11783 311 0,'0'-3'192'0,"2"1"-15"15,4 3-34-15,-6-1-40 0,4 2-15 16,23 17-5-16,35 37 0 15,-32-27 30-15,-4-1 19 0,-15-3 23 16,-8 0-4-16,-14-4-43 16,-7 0-24-16,-8-7-35 15,0-5-67-15,4-2-447 16</inkml:trace>
  <inkml:trace contextRef="#ctx0" brushRef="#br0" timeOffset="37272.4164">14028 11481 796 0,'11'3'327'16,"20"-1"-191"-16,13 0-36 0,23 1-36 16,10 2-19-16,7 3-26 15,-6-2-4-15,-10 5 1 16,-13-6 1-1,-22-3-5-15,-8-1-16 0,-12-5-73 16,-3-4-51 0,-6 4-94-16,-2-2-29 0,-8 1-51 15</inkml:trace>
  <inkml:trace contextRef="#ctx0" brushRef="#br0" timeOffset="37464.4728">14388 11510 373 0,'-1'3'235'0,"-2"2"3"16,-2 5-6-16,1 6-30 16,0 4-20-16,-1 13-35 15,-1 5-20-15,0 9-40 16,0 5-16-16,6 8-34 16,0-5-11-16,4-11-11 0,3-7-2 15,-2-20-14-15,1-9-53 16</inkml:trace>
  <inkml:trace contextRef="#ctx0" brushRef="#br0" timeOffset="37975.2332">14872 11697 844 0,'1'-1'357'0,"8"-3"-187"16,7 3-60-16,17 1-55 16,7 5-9-16,10-2-24 15,-2 2-6-15,-4-4-26 16,-5 0-57-1,-12-1-254-15</inkml:trace>
  <inkml:trace contextRef="#ctx0" brushRef="#br0" timeOffset="38170.0302">14887 11770 713 0,'-2'3'350'15,"2"4"-105"-15,13 1-24 16,21 2-35-16,10 0-22 0,11-3-49 16,1-2-28-16,-11-2-45 15,-5 0-7 1,-12-3-251-16</inkml:trace>
  <inkml:trace contextRef="#ctx0" brushRef="#br0" timeOffset="39240.6271">15819 11481 622 0,'-21'-5'292'0,"-18"-8"-135"16,5-9-39-16,21-9-66 16,11 1-28-16,19-1-24 0,11 0 3 15,16 11 12 1,5 2 12-16,5 11 24 0,-1 7 2 15,-13 10 8 1,-9 7 10-16,-20 11 7 0,-16 4-2 16,-26 5-14-16,-9 4-19 15,-15-1-25 1,5-3-5-16,13-7-4 16,9-7-1-16,18-12-8 0,10-1-1 15,12-6-3-15,7-3-1 16,13 1 4-16,4-2 1 15,10 6 0-15,4 3 0 16,-5-4 3-16,-5 2 2 16,-14-6 3-16,-5-1 1 0,-10 2 1 15,-6-4 1 1,-7-1-2-16,0 1-2 0,1 0-3 16,-1 1-4-16,1 0-3 15,0 0 1-15,0 0 3 16,0 0 1-16,0 0-1 15,-4-10-4-15,-6-34-6 16,20 27-4-16,7 2 2 16,1 2 1-16,4 0 2 15,1 6 0-15,1 8 4 0,-2 0 9 16,-3 9 19 0,1 6 8-16,-7 4 8 0,0 0-7 15,-5 3-12 1,-3-2-5-16,-4 0-10 15,1 3-9-15,-1-2-154 0,2-1-257 16</inkml:trace>
  <inkml:trace contextRef="#ctx0" brushRef="#br0" timeOffset="39707.9056">15687 11802 759 0,'0'-1'353'16,"3"1"-140"-16,9 2-44 16,32 0-63-16,14 1-16 15,39-2-30-15,8 1-16 16,10 2-15-16,-3-1-3 16,-25-1-8-16,-7-2-18 15,-34-2-102-15,-11-1-98 0</inkml:trace>
  <inkml:trace contextRef="#ctx0" brushRef="#br0" timeOffset="40341.4806">16157 12026 431 0,'9'-4'299'0,"9"-2"0"0,-10 2-94 16,-8 0-43 0,-11 3-62-16,-6 0-31 15,-17-5-44-15,2 3-9 16,-5 0-13-16,2 3-3 0,4 7-5 16,2 3-5-1,4-1-3-15,1 3 0 16,5-1 4-16,4-1 3 15,3 1 5-15,1 0 1 0,7-3 5 16,-1 0 3-16,5 0 5 16,0-5 1-16,7 1-2 0,1 0-2 15,5-3-2 1,-1 0-1-16,3 2-2 16,0-3 0-16,3 0-2 15,-1 0 1-15,3 0-3 16,2 4 0-16,-2-2-1 15,3 2-1-15,7 6-1 16,-2-3 0-16,5 7 3 16,-4 2 9-16,-14-1 23 15,-2 5 21-15,-21 0 26 16,-8 2 4-16,-14 1-8 0,-8-2-15 16,-8-8-20-16,-4-4-10 15,3-15-34-15,5-5-49 0,23-11-336 16</inkml:trace>
  <inkml:trace contextRef="#ctx0" brushRef="#br0" timeOffset="40995.3022">17235 11715 542 0,'1'-6'298'0,"0"-8"-72"0,-3 1-70 16,-4 6-17-16,-13 0-37 15,-3 4-18-15,-5 4-35 16,-1 1-21-16,5 7-23 15,3 2-6-15,16 3-10 16,5 3-2-16,19 4 1 16,5 1 3-16,10 4 7 15,-2 2 2-15,-9 1 0 16,-5-2 18-16,-19-4 43 16,-8-7 26-16,-14-11 28 15,-7-5-13-15,-2-15-38 16,1-5-24-16,8-3-28 0,1 0-8 15,11 8-56-15,3 6-81 16</inkml:trace>
  <inkml:trace contextRef="#ctx0" brushRef="#br0" timeOffset="46296.3998">1779 13105 753 0,'0'-1'360'0,"1"1"-153"15,-1 4-49-15,0-4-69 16,0 15-27-16,6 58-12 15,-2-18-9-15,1 20-9 16,-1 1-5-16,-1 0-10 16,1-14-3-16,0-21-5 15,1-10-1-15,3-14-93 16,0-2-75-16</inkml:trace>
  <inkml:trace contextRef="#ctx0" brushRef="#br0" timeOffset="46715.3304">1626 13138 842 0,'4'-8'346'16,"11"-5"-205"-16,12 1-30 15,16 0-33-15,11 2-15 16,22 1-28-16,5 9-13 16,-11 5-15-16,-12 6-4 0,-32 6-2 15,-13 1 1 1,-20 1 4-16,-5 7 1 0,-10-1 3 16,-8-5 1-16,4-4 4 15,1-4 1-15,14-7-13 16,10-4-5-16,22-1-8 15,8 1-2-15,13 4 8 16,3 5 1-16,-4 7 1 0,-5 7 0 16,-21 10 7-1,-10 7 11-15,-30 3 20 16,-12 1 3-16,-16-2-1 0,-7-11-9 16,5-11-14-1,3-7-15-15,16-12-141 16,14 1-136-16</inkml:trace>
  <inkml:trace contextRef="#ctx0" brushRef="#br0" timeOffset="47193.0376">2052 12755 529 0,'19'-3'268'0,"14"-4"-78"15,26 14-96-15,13 15-27 16,21 32-19-16,2 15-10 15,-17 28-2 1,-22 3 9-16,-43 20 7 16,-14 7 3-16,-33-13 56 0,-6-9 11 15,-15-37 8-15,-5-21-3 16,1-16-61-16,7-6-24 16,11-13-86-16,5-1-96 15</inkml:trace>
  <inkml:trace contextRef="#ctx0" brushRef="#br0" timeOffset="51664.5166">3130 13482 309 0,'-1'-4'213'0,"1"-10"5"16,1-4-48 0,13-14-72-16,7-10-23 15,12-6 0-15,1-2 9 0,5 13 5 16,-2 11-4-16,-7 14-31 16,0 10-15-16,-8 12-10 0,-4 10-3 15,-6 14-3 1,-4 8-1-16,-2 10-5 15,-2-3-2-15,9-2 0 16,3-4-1-16,4-16 2 0,-1-9 3 16,4-13 7-1,0-12 4-15,0-18 3 0,-2-10-1 0,-6-15-6 16,-5-1-3 0,-5 1-8-1,0 9-6-15,-5 16-10 16,0 10-8-16,-4 15-13 15,3 6-1-15,1 14 0 16,0 7 8-16,5 15 12 16,-1 4 3-16,3 5 5 0,0-2 1 15,4-8-98-15,2-3-240 16</inkml:trace>
  <inkml:trace contextRef="#ctx0" brushRef="#br0" timeOffset="52186.1543">3820 13569 644 0,'6'1'299'0,"2"6"-108"15,0 8-53-15,-4 5-41 16,0 2-17-16,-3 1-32 16,-2-4-11-16,0 0-13 0,-2-8-3 15,4-8 5-15,6-6 0 16,4-13-2-16,1-4-2 15,5-5-15-15,-1 2-4 16,0 6-7-16,2 5-2 16,-6 10 6-16,-2 2 2 0,-4 8 10 15,-4 5 3 1,-2 1-3-16,3 3 1 0,-3-2-1 16,0-2 0-16,3-8 4 15,-3-3-1-15,8-12-10 16,-2-3-4-16,2-8-9 15,3-2-1-15,1 4 2 16,2 3 0 0,0 8 10-16,-4 5 7 0,2 8 20 15,-6 6 6-15,-3 5-3 16,-3 0-5-16,0-1-57 16,3 2-127-16</inkml:trace>
  <inkml:trace contextRef="#ctx0" brushRef="#br0" timeOffset="52501.6949">4395 13587 580 0,'1'-2'286'0,"5"-1"-90"16,0 3-59-16,-5 7-34 15,-1 2-13-15,-14 6-13 16,-7 4-8-16,-4 4-25 15,-4-4-10-15,1-4-15 16,4-3 0-16,7-11-4 16,2-3-5-16,7-11-10 15,4-4-7-15,4-1-8 16,4 2 1-16,9 6 1 16,4 4 4-1,1 7 8-15,2 3 1 0,-2 9 9 16,-3 2-1-16,4 4-2 15,-1 2 1 1,3-2-120-16,-4-1-251 0</inkml:trace>
  <inkml:trace contextRef="#ctx0" brushRef="#br0" timeOffset="52658.5167">4454 13629 865 0,'2'0'400'16,"11"3"-167"-16,4 2-103 0,6 6-73 15,4 4-22-15,-7 1-19 32,0 3-3-32,-5-1-70 0,-2-2-116 15</inkml:trace>
  <inkml:trace contextRef="#ctx0" brushRef="#br0" timeOffset="52790.5689">4678 13612 799 0,'-10'3'507'0,"-7"2"14"16,-10 8-318-16,-4 1-59 0,3 4-77 16,1 2-27-16,7-5-100 15,10 0-122 1</inkml:trace>
  <inkml:trace contextRef="#ctx0" brushRef="#br0" timeOffset="53124.4983">5015 13409 668 0,'4'0'370'16,"18"1"-39"-16,9 6-154 15,22-2-86-15,3-2-31 16,1 2-40-16,-5-1-7 15,-11 0-34-15,-6 0-58 16,-12-2-228-16</inkml:trace>
  <inkml:trace contextRef="#ctx0" brushRef="#br0" timeOffset="53332.0839">5069 13542 730 0,'-1'2'365'0,"6"4"-100"15,8-5-46-15,19 1-59 0,8-1-18 16,11-1-45-16,3 0-22 16,-7 1-35-1,-5 3 1-15,-18-1-202 0</inkml:trace>
  <inkml:trace contextRef="#ctx0" brushRef="#br0" timeOffset="54152.2012">5787 13394 474 0,'-7'13'285'16,"-5"4"17"-16,3 14-194 16,-1 5-13-1,13 2-29-15,5-1-16 0,14-6-21 16,6-9-7 0,5-12-4-16,4-4 1 0,0-11 3 15,-5-4 1-15,-3-8 1 16,-8-5-1-16,-9-7-1 15,-1 1 0-15,-14-2-6 16,0 6 2-16,-4 12 2 16,-1 4-5-16,0 13-1 0,6 11 0 15,3 11-5 1,-1-1 3-16,14 1-1 0,-4-5-1 16,15-8 5-1,9-2 4-15,2-8 28 16,2-4 17-16,-7-8 24 15,-2-4 3-15,-12-7-14 16,-3-3-14-16,-11 0-27 0,-3 0-10 16,-6 2-9-16,-2 3-56 15,3 2-176 1</inkml:trace>
  <inkml:trace contextRef="#ctx0" brushRef="#br0" timeOffset="54690.4281">6617 13234 599 0,'-4'0'362'16,"-4"4"-11"-16,-5 9-151 15,-3 12-91 1,-3 10-26-16,-2 17-31 0,3 6-15 16,-1 0-17-16,4 0-5 15,8-15-6-15,1-11 1 16,8-12 2-16,-1-10 4 15,1-11 9-15,0-5 1 16,4-10 0-16,3-10-5 16,5-7-11-16,5-11-1 15,0-16-3 1,2-4 1-16,-4-11-3 0,-2 4-2 16,-1 22-3-16,-4 7-1 15,-2 26 0-15,1 6-2 16,-4 16 7-16,8 10 4 15,8 20 3-15,3 8 3 16,8 16-5-16,5 3-2 16,-1 1-1-16,0-7 1 15,-9-12 2-15,-8-8 2 0,-8-13 0 16,-5-1-13-16,-3-7-51 16,-3-8-52-16,-2-9-265 15</inkml:trace>
  <inkml:trace contextRef="#ctx0" brushRef="#br0" timeOffset="54873.8492">6547 13477 878 0,'0'0'410'0,"10"-3"-180"0,12 3-30 15,20-5-70-15,15 5-19 16,7-1-29-16,-3 3-21 15,-14 5-25-15,-14-2-26 16</inkml:trace>
  <inkml:trace contextRef="#ctx0" brushRef="#br0" timeOffset="57413.1746">7416 13432 548 0,'1'-2'300'0,"5"2"-42"15,14-3-133-15,9 3-31 16,17 0-41-16,5 0-20 16,7 2-24-16,-3 2-2 15,-14 0-43-15,-3 0-53 0</inkml:trace>
  <inkml:trace contextRef="#ctx0" brushRef="#br0" timeOffset="57578.7646">7481 13543 618 0,'-7'-4'374'16,"-8"-1"-42"-16,13 0-146 15,7 3-37-15,20 5-68 16,17 3-32-16,20 5-27 16,8 2-10-16,2-3-84 15,-4 0-144-15</inkml:trace>
  <inkml:trace contextRef="#ctx0" brushRef="#br0" timeOffset="62184.5592">8568 13281 593 0,'-3'1'283'15,"-7"-1"-125"-15,-5 0-26 0,-7 0-69 16,-8-4-23-16,-4-6-22 16,-4 1-7-16,-1-2-7 15,4 3-4-15,8 8-9 16,4 4 0-16,2 8 0 16,4 3 7-16,4 3 11 15,0 5 7-15,12 5 13 16,1 2 5-16,1 0 8 15,5-3-1-15,2-7-11 16,3-1-4-16,5-14-9 16,6-4 0-16,0-5-3 15,9-2-4-15,2 1 8 0,4 7 4 16,8 11-2 0,-5 2 3-16,-6 8-5 0,-11 2 1 15,-22 0 40-15,-10-1 8 16,-18-1 12-16,-7-1 1 15,-11-9-32 1,-3-4-6-16,-1-12-21 0,3-7-8 16,12-2-42-1,8 0-27-15,15 1-60 0,11 4-37 16,13-1-58-16,9 3-50 16</inkml:trace>
  <inkml:trace contextRef="#ctx0" brushRef="#br0" timeOffset="62364.823">8778 13565 1005 0,'1'-3'522'15,"6"-2"-151"-15,-4 0-109 0,2 5-143 0,3-1-49 16,-5 1-110-1,3 3-127-15</inkml:trace>
  <inkml:trace contextRef="#ctx0" brushRef="#br0" timeOffset="63008.0555">9366 13325 758 0,'-14'-8'391'15,"-9"-5"-136"-15,-5 7-76 0,-2 3-29 16,-2 12-72-1,1 7-31-15,6 13-37 0,8 8-9 16,13 11-4-16,6 1-1 16,23-1 2-16,5-5 0 15,11-15 2-15,4-8 5 16,0-15 5-16,1-9 14 16,-9-17 41-1,-5-8 10-15,-20-13 25 16,-11-4-9-16,-18 1-35 15,-6 6-15-15,-5 9-34 16,3 8-7-16,5 13-107 0,7 7-119 16</inkml:trace>
  <inkml:trace contextRef="#ctx0" brushRef="#br0" timeOffset="63191.8763">9586 13644 793 0,'-1'0'432'0,"1"0"-82"0,0 0-161 16,0-1-113-16,0 0-25 16,0 0-200-1</inkml:trace>
  <inkml:trace contextRef="#ctx0" brushRef="#br0" timeOffset="63575.1007">9903 13340 671 0,'-13'-8'366'0,"-15"-7"-98"15,3 11-105-15,-4 3-37 0,10 12-68 16,3 6-26-16,4 12-21 16,12 9 0-16,4 6-6 15,12-2 0-15,13-5-2 16,2-7 2-16,10-14 2 15,0-4 1-15,7-10 5 16,-1-7 11-16,-13-15 44 16,-10-8 21-16,-21-11 29 15,-13-6 5-15,-21 0-34 16,-10 1-24-16,-5 9-37 16,0 9-20-16,19 14-127 15,13 8-130-15</inkml:trace>
  <inkml:trace contextRef="#ctx0" brushRef="#br0" timeOffset="64192.6543">10446 13271 560 0,'9'0'300'0,"4"0"-61"16,-5 0-34-16,-8 1-65 0,-4 1-27 16,-10 2-49-16,-4-4-23 15,-9 0-24-15,-1-2-3 16,-3-2-6-16,2 2-2 0,5 2-4 16,5 0-4-16,7 6-5 31,3 4-2-31,4 6-3 0,2 0-1 0,0 4 1 15,5 1 11-15,-2-2 11 32,0-2 5-32,0-3 9 0,5-4-8 15,6-3-2-15,-2-6-1 0,7-1-6 32,3 0-2-32,7 0-6 0,10 5-3 0,7 5 0 15,-4 7 1-15,3 4 2 16,-5 1 2-16,-11 8 23 15,-10-5 15-15,-19 1 37 16,-7-2 17 0,-18-6 1-16,-4-1-8 0,-11-7-28 0,0-4-15 15,2-8-19-15,4-7-6 16,12-6-22-16,8 0-41 16,11-4-136-16,6 4-160 15</inkml:trace>
  <inkml:trace contextRef="#ctx0" brushRef="#br0" timeOffset="64905.1873">11015 13429 319 0,'-5'2'255'16,"-2"-1"10"-16,6 3-53 15,9-2-24-15,16-2-49 16,12 1-17-16,20 1-51 15,3-1-20-15,0 4-28 16,-2 2-7-16,-15 1-14 16,-8-3-29-16,-12-1-82 15,-8 0-57-15,-10-4-211 16</inkml:trace>
  <inkml:trace contextRef="#ctx0" brushRef="#br0" timeOffset="65162.2323">11044 13602 400 0,'-4'2'249'15,"3"0"-2"-15,2 0-23 16,-1-2-18-16,12 0-2 15,57-1-17-15,-17-1-18 16,7 0-47-16,-1 1-32 16,-8 1-43-16,-11 0-15 0,-13 1-87 15,-8 1-151 1</inkml:trace>
  <inkml:trace contextRef="#ctx0" brushRef="#br0" timeOffset="67343.9947">12167 13276 726 0,'-6'-5'335'0,"-12"-5"-136"16,-7 5-31-16,-13 9-57 16,-1 7-28-16,2 16-52 15,6 11-16-15,15 15-20 16,7 5-6-16,17 4 0 15,12-6 4-15,23-15 7 16,9-6 5-16,12-21 6 16,-1-11 4-16,-11-13 40 15,-10-15 25-15,-19-11 33 16,-12-9 8-16,-22-8-31 0,-12-2-26 16,-13 6-41-1,-2 6-15-15,5 19-28 0,2 9-57 16,10 15-232-16</inkml:trace>
  <inkml:trace contextRef="#ctx0" brushRef="#br0" timeOffset="67516.901">12454 13667 626 0,'-2'0'397'0,"-2"0"9"16,2 3-222-16,2-3-117 16,0 0-49-16,0 0-379 15</inkml:trace>
  <inkml:trace contextRef="#ctx0" brushRef="#br0" timeOffset="68086.285">12984 13410 348 0,'-9'5'260'0,"-12"3"52"16,-7 1-96-16,-6-7-60 0,-5-2-26 15,0-8-46-15,6-7-17 16,9-9-39-16,15-6-12 15,11-4-14 1,6 2-5-16,14 6-8 16,-3 5-2-16,15 11 11 0,-1 6 6 0,4 11 11 15,2 8 9 1,-13 16 9 0,-9 9 7-16,-24 11 3 15,-17 8-2-15,-16 1-15 0,-6-3-8 16,7-16-4-1,6-6 0-15,11-23 7 0,8-8-2 16,12-6-10 0,7-9-4-16,11 0-11 15,3 0 0-15,10 2 6 16,0 2 2-16,3 7 5 16,6 2 0-16,-3 8-1 15,-2 1-1-15,-5 2-90 16,-4 0-174-16</inkml:trace>
  <inkml:trace contextRef="#ctx0" brushRef="#br0" timeOffset="68640.8253">13510 13286 705 0,'5'-6'358'0,"6"-7"-108"15,-4 1-44-15,-10 2-74 16,-4 2-36-16,-9 0-51 15,-4 4-18-15,-7 2-20 16,-3 2-3-16,-3 3-3 0,2 1-1 16,1 4-5-16,1 0-4 15,8 3-1-15,4 0 0 16,3 2 1-16,5 2 2 16,1 2-1-16,-2 2 2 15,7 0 8-15,2-1 5 16,3-3 8-16,5-3 1 15,4-7-1-15,6-3-1 16,8-4-4-16,7-4-1 16,7 2-6-16,4 1-3 15,1 9 0-15,-4 7 1 16,-4 7 11-16,-6 5 6 16,-15 1 14-16,-9 3 9 15,-14 0 7-15,-11 1 0 16,-19-4-5-16,-2-1-9 0,-11-8-8 15,-1-9-2-15,6-13-2 16,3-5-20-16,17-10-91 16,4-3-66-16</inkml:trace>
  <inkml:trace contextRef="#ctx0" brushRef="#br0" timeOffset="69383.9462">14035 13201 452 0,'8'-3'245'0,"11"-3"-31"0,2 4-1 16,-1 7-22-16,2 5-25 16,-11 6-49-1,-2 5-18-15,-7 2-28 0,-6 1-11 16,-3-1-21-16,-3-3-8 15,1-9-7-15,9-4 2 16,-2-10 0-16,2-9-3 16,10-6-12-1,-4-5-8-15,11 1-6 0,4 3-2 16,1 7 1-16,2 4 0 16,-1 4 1-1,-1 2 0-15,-3 5 5 0,-6 3 4 16,-6 7 7-16,-5 2 1 15,-7 6-1-15,-3 0-3 0,-4 0-2 16,3-2 1 0,3-10 3-16,5-3-2 15,5-14-9-15,1-4-4 16,8-8-7-16,2-2-2 16,5 4 6-16,-1 1 2 0,1 5-3 15,-3 6 0-15,-2 8-1 16,0 3 0-16,-3 9 3 15,-2 0 2-15,-3 4 3 16,-4 3-18-16,-3 1-134 16,-2 2-121-16</inkml:trace>
  <inkml:trace contextRef="#ctx0" brushRef="#br0" timeOffset="69601.2216">14025 13509 756 0,'-5'0'405'0,"-3"-1"-128"15,16 2-83-15,12 2-20 16,17 0-60-16,8 1-20 16,24-2-41-16,6 0-18 0,4 2-10 15,-1-2-51-15,-22 1-149 16,-12 0-107-1</inkml:trace>
  <inkml:trace contextRef="#ctx0" brushRef="#br0" timeOffset="70018.4427">14333 13686 644 0,'-9'-4'332'16,"-14"-2"-79"-16,-3 3-67 15,-2 3-65-15,3 2-29 0,9 6-52 16,8 3-21 0,7 0-21-16,5 5-4 0,15 3 2 15,5 2 3-15,11 2 2 16,4 1 2 0,-7-2 0-16,-5-1 9 0,-17-4 63 15,-11-3 41-15,-20-4 56 16,-11-4 6-1,-17-10-46-15,2-3-37 16,7-4-56-16,6 1-14 16,18 1-72-16,9 5-85 15</inkml:trace>
  <inkml:trace contextRef="#ctx0" brushRef="#br0" timeOffset="74527.6167">1699 14538 573 0,'-2'0'302'0,"0"4"-63"0,2 10-61 0,0 17-83 15,1 11-5-15,2 12-31 16,-1 7-18-1,4 6-19-15,-1-6-9 16,2-7-3-16,0-10 2 0,-1-21 2 16,1-6-28-16,-5-19-116 15,2-9-118-15</inkml:trace>
  <inkml:trace contextRef="#ctx0" brushRef="#br0" timeOffset="74685.8481">1640 14525 591 0,'15'-7'303'16,"8"-2"-90"-16,22-2-96 0,9 3-21 15,20 0-50-15,2-2-19 16,0 4-17-16,-5 0-20 16</inkml:trace>
  <inkml:trace contextRef="#ctx0" brushRef="#br0" timeOffset="75148.354">2203 14121 1018 0,'20'9'415'16,"25"19"-244"-16,15 16-32 16,14 28-29-16,-6 15-20 15,-19 9-28-15,-20 8-1 16,-44 13-10-16,-22 3-1 15,-33-3-13 1,-5-9-7-16,4-25-7 0,15-15-45 16,24-21-132-16,8-11-103 15</inkml:trace>
  <inkml:trace contextRef="#ctx0" brushRef="#br0" timeOffset="78142.5152">3315 14969 221 0,'14'0'168'0,"10"-9"24"16,-1-8 2-16,-3-9-42 15,-3-11-10-15,-4-2-11 16,-7-1-7-16,-8 4-4 16,-13 2-7-16,-9 10-18 0,-8 3-10 15,-6 16-29-15,-4 5-16 16,-2 13-33-16,6 7-10 16,6 9-18-16,11 5-2 15,12 13 0 1,8 2 2-16,14 2 10 0,6-5 2 15,12-14 8 1,3-9 2-16,7-15 5 0,-2-8 1 16,2-9 4-16,-3-3 2 0,-11-9 4 15,-2-1 0 1,-14-7 0-16,-4 0-2 0,-7 3-4 16,-1 1-4-1,-4 12-14-15,3 9-8 16,0 12 2-16,3 7 1 15,5 13 11-15,3 1 5 0,9 0-1 16,-3-1 0-16,3-8-32 16,2 1-90-16</inkml:trace>
  <inkml:trace contextRef="#ctx0" brushRef="#br0" timeOffset="78614.9436">3630 14979 492 0,'4'14'257'16,"1"8"-82"-16,-4 1-55 0,-2 0-25 0,-4-4-42 15,5-4-18-15,-1-7-15 16,2-6-1 0,5-6-1-16,-1-8-3 0,6-6-7 15,4-3-6-15,4-1-3 0,2 3 8 16,1 8 20-16,-3 4 8 16,-3 9 22-16,-2 7 4 15,-7 6-2-15,-3 3-4 16,-5 3-15-16,-2-1-11 15,-4-4-12-15,2 0-3 16,1-11-12-16,2-9-12 16,6-5-20-16,4-5-5 0,7-2 5 15,1 0 12-15,4-1 13 16,-1 4 4-16,-1 6 4 16,-3 5 7-16,-5 8 18 15,-1 4 9 1,-7 9 1-1,2 0-4-15,-4 3-14 0,0 1-28 0</inkml:trace>
  <inkml:trace contextRef="#ctx0" brushRef="#br0" timeOffset="78944.754">4259 14987 480 0,'1'6'335'0,"-1"6"-4"0,-8 6-131 0,-6 4-38 32,-11 3-73-32,-3 1-25 0,-5-6-29 0,2-3-7 15,6-14-7-15,2-3-2 0,8-10-6 16,3-7-5-16,8 1-11 15,5-2-5-15,10 2-5 32,2 4 5-32,4 6 14 15,2 5 6-15,3 11 9 16,0 1-1-16,1 9-6 16,-3-1-3-16,-5 1-2 15,1 3-30-15,-1-6-307 16</inkml:trace>
  <inkml:trace contextRef="#ctx0" brushRef="#br0" timeOffset="79133.027">4382 15044 696 0,'11'3'403'0,"4"4"-15"0,4 1-206 15,3 6-78-15,-3 2-28 16,0 4-34-16,-4 3-10 15,-2 0-17-15,-3-1-54 16,0-8-158-16,1-5-169 16</inkml:trace>
  <inkml:trace contextRef="#ctx0" brushRef="#br0" timeOffset="79248.5502">4559 15044 703 0,'-6'0'465'15,"-9"0"22"-15,0 11-270 16,1 5-58-16,-7 9-79 15,1 1-28-15,2 2-35 16,2 0-45-16,6-8-513 16</inkml:trace>
  <inkml:trace contextRef="#ctx0" brushRef="#br0" timeOffset="79655.6272">4977 14820 612 0,'6'0'303'0,"14"-1"-85"15,7-1-87-15,23-5-47 0,5-1-30 16,7 1-35-16,-2 1-5 16,-13 5-19-16,-8 1-73 15</inkml:trace>
  <inkml:trace contextRef="#ctx0" brushRef="#br0" timeOffset="79859.9112">5050 14934 642 0,'-1'5'317'0,"3"4"-88"16,11 0-28 0,20-2-36-16,8-4-14 0,18-6-43 15,3-3-23-15,-7 1-43 16,-3 4-11-16,-22-1-35 15,-7 2-76-15</inkml:trace>
  <inkml:trace contextRef="#ctx0" brushRef="#br0" timeOffset="80662.6494">5885 14674 550 0,'-6'1'311'15,"-3"3"-38"-15,-5 17-157 16,-1 7-35-16,1 18-38 16,5 7-12-16,12 5-18 15,10-2-7-15,17-15 2 16,2-13 4-16,6-20 14 16,0-10 5-16,-3-16 6 15,-4-8-2-15,-8-11-5 0,-5-2-3 16,-11-3-7-1,-1 2-3-15,-5 13-8 0,-1 4 1 16,-2 13 2-16,-4 8-3 16,-3 11 0-16,0 7-5 15,1 14-6-15,4 4 1 16,11 4-1-16,7-1-1 16,12-8 3-16,9-3 3 15,5-11 19-15,3-3 10 16,-3-11 21-16,-6-2 13 15,-11-13 5-15,-6-3-3 16,-10-10-14-16,0-3-13 0,-7-3-19 16,-5-7-1-16,-7 4-94 15,-3-1-64-15,-5 12-328 16</inkml:trace>
  <inkml:trace contextRef="#ctx0" brushRef="#br0" timeOffset="81016.4454">6341 14522 693 0,'4'-10'333'16,"2"-15"-108"-16,8 4-43 15,4 3-53-15,1 4-22 16,5 12-47-16,-2 2-22 16,-2 10-13-16,-6 4 2 15,-12 3 8-15,-4 6 3 16,-7 1-2-16,-5 4-11 16,2 1-14-16,2-5-3 0,6-4-3 15,4-6 1-15,8-9 11 16,10-2 4-16,13-1 4 15,7-1-1-15,8 0-11 16,-3 2-6-16,-5 0-28 16,-5-1-94-16</inkml:trace>
  <inkml:trace contextRef="#ctx0" brushRef="#br0" timeOffset="81572.6228">6944 14546 693 0,'-2'0'363'16,"-3"7"-78"-16,-5 9-81 0,-1 21-93 16,-1 12-21-16,-3 14-46 15,4 6-15-15,0 2-11 16,-1-1-4-16,7-14-2 15,-1-15 1-15,2-21 9 16,4-14 7-16,4-13 3 16,0-9 0-16,3-17-7 15,-3-4-7-15,0-19-5 16,2-5-2-16,7-5-3 16,-1-5-3-16,6 11-9 15,-3 6-3-15,-4 19 5 16,2 17-3-16,-1 19 8 15,2 16 5-15,3 16-1 16,0 7 6-16,7 14 1 16,7 2-2-16,7 11-3 0,3-1-1 15,-8-9-2-15,-4-5 1 16,-13-19 0-16,-6-10 0 16,-8-11-46-16,-4-8-58 15,-4-10-246-15</inkml:trace>
  <inkml:trace contextRef="#ctx0" brushRef="#br0" timeOffset="81745.7488">6882 14841 1074 0,'6'-6'459'0,"12"-4"-252"15,10 1-38-15,21 2-59 16,8 4-33-16,5 4-46 15,-6 5-15-15,-22 3-118 16</inkml:trace>
  <inkml:trace contextRef="#ctx0" brushRef="#br0" timeOffset="83030.9021">7772 14776 475 0,'-2'-1'316'16,"-2"0"35"-16,9 1-111 0,-5 0-84 15,19 1-25-15,53 5-55 16,-22-3-24 0,6 3-29-16,0 0-6 0,1-3-11 15,-12 0-45-15,-12-6-216 16</inkml:trace>
  <inkml:trace contextRef="#ctx0" brushRef="#br0" timeOffset="83265.1612">7818 14932 374 0,'-4'3'247'0,"0"10"21"0,6-6-31 15,18-1-30 1,7 0-18-16,17-8-39 0,8 0-25 15,2-1-49-15,3-1-17 16,-10 4-6 0,-8 1-74-16</inkml:trace>
  <inkml:trace contextRef="#ctx0" brushRef="#br0" timeOffset="84202.6666">8894 14804 404 0,'-25'7'240'16,"-12"4"-38"-16,-3-8-65 15,-1-8-7-15,8-11-38 0,3-6-14 16,18-9-33-1,11 2-18-15,18-2-20 0,12 0 3 16,11 10 23-16,3 4 11 16,4 16 11-16,0 9-11 15,-6 14-13-15,-7 6 4 16,-21 8 0-16,-13 8 1 16,-18 7-3-16,-7 2-9 15,-5 0-5-15,-1-6-3 16,2-15-28-16,3-11-9 15,5-11-3-15,2-10-1 16,10-5 21-16,5-4 3 0,5-3 7 16,9 4 12-16,7 3 19 15,7 4 13 1,-3 6 3-16,3 2-10 0,-3 3-16 16,0 2-10-16,0 1-10 15,-3 6-19-15,1-8-258 16</inkml:trace>
  <inkml:trace contextRef="#ctx0" brushRef="#br0" timeOffset="84764.3401">9386 14686 515 0,'10'-3'329'31,"6"-3"-47"-31,-11 3-66 0,-3 0-36 0,-9 3-70 16,-6 0-28-16,-7 2-44 15,-3-2-11 1,-6-2-13-16,3 2-1 15,-1 0-10-15,3 2-3 0,4 2-4 16,5 4-5-16,1 4 3 16,2 3 0-1,-1 4 1-15,0 2 1 16,5 1-1-16,4 0 0 16,4-4 13-16,3-3 5 0,6-5 10 15,4-6 5-15,11-6-7 16,0-5-1-16,11-2-9 0,0 0-3 0,4 6-5 15,2 4 1 1,0 11 2-16,-3 5 1 0,-14 9 3 16,-9 4 3-16,-16 5 11 15,-12 0 5-15,-16-2 8 16,-5-4-3-16,-4-9-3 16,-3-9-4-1,4-10-5 1,3-6-1-16,3-12-16 15,8 2-11-15,9-6-43 16,9 1-28-16,13 2-72 16,6-2-34-16,14 5-113 15</inkml:trace>
  <inkml:trace contextRef="#ctx0" brushRef="#br0" timeOffset="84932.0814">9759 14880 1351 0,'2'-1'598'16,"-1"-1"-293"-16,0 0-54 0,-1 1-104 15,0 0-39-15,0 0-69 16,0 0 10-16,0 0-221 16</inkml:trace>
  <inkml:trace contextRef="#ctx0" brushRef="#br0" timeOffset="85498.3369">10229 14754 456 0,'1'-5'253'16,"-1"-6"-52"-16,-9 6-45 15,-6 5-7-15,-11 6-35 0,0 8-24 16,0 14-47-16,3 5-22 15,19 13-17-15,8 4-1 16,22-3 9 0,8-5 18-16,11-20 33 0,1-7 18 15,3-20 30 1,-3-5 10-16,-9-13-1 16,-8-11-9-16,-18-8-24 15,-11-5-23-15,-18 3-29 16,-8 2-14-16,-10 10-17 15,0 6-5-15,9 15-55 0,4 4-58 16,14 15-256 0</inkml:trace>
  <inkml:trace contextRef="#ctx0" brushRef="#br0" timeOffset="85662.0071">10504 15017 1045 0,'0'1'444'0,"0"2"-266"16,0-1-48-16,0-3-73 15,0 0-48-15,0 0-416 16</inkml:trace>
  <inkml:trace contextRef="#ctx0" brushRef="#br0" timeOffset="86031.0541">10836 14771 741 0,'-13'-4'347'16,"-13"-5"-143"-16,2 3-50 15,4 6-71-15,1 6-32 16,5 9-40-16,3 7-11 0,6 9-7 16,7 6 0-1,12 5 0-15,3 1 3 16,12-8 6-16,2-6 8 16,7-13 25-16,8-9 19 15,-3-13 32-15,-3-6 15 0,-9-13 5 16,-11-5-8-16,-17-7-14 15,-10-4-15 1,-23 1-25-16,-10 3-12 0,-5 12-31 16,4 8-34-16,12 13-157 15,15 8-242-15</inkml:trace>
  <inkml:trace contextRef="#ctx0" brushRef="#br0" timeOffset="86756.0084">11371 14686 721 0,'0'-5'369'0,"1"-2"-118"16,-2 6-117-16,-4-1-35 0,-7 4-49 15,-8-1-12-15,-5-1-10 16,3 3-2-16,-5-2-9 16,8 5-8-16,4-2-5 15,0-3 0-15,6 0-1 16,-3-2 0-16,1 1-3 0,0 1 0 15,4 2-6 1,3 2-2-16,1 1 0 0,4 1 0 16,4 3 1-1,2-1 1-15,3 0 4 16,-4 2 1-16,1 0 2 0,-2-1 2 16,-3-2 0-16,4-4 1 15,3 0 1 1,-4-4-1-16,5 0 2 15,0 0 0-15,1-4 0 16,3 3-1-16,-10-1 18 16,0 2 1-16,-7 0 7 15,2 0 3-15,0 0-18 0,0 0-2 16,0 1-6 0,-3 8-3-16,2-4-1 0,0 1 0 15,-4 24 1-15,6-30 2 16,1 0 0-16,1-3-1 15,-2 2-4-15,0 0-3 16,1 0-7-16,20 1-1 16,35 9 1-16,-28 4 2 15,5 4-4-15,0 1 21 0,-5 5 7 16,-4 0 5 0,-12-1 32-16,-11 1-3 15,-19 1 14-15,-9-3 0 0,-12 2-19 16,-3-5-16-16,9-8-14 15,5-5-7-15,12-12-85 16,5-1-74-16,7-15-373 16</inkml:trace>
  <inkml:trace contextRef="#ctx0" brushRef="#br0" timeOffset="87229.9631">11780 14845 619 0,'-2'0'368'0,"-3"0"-68"15,9 0-126-15,-4 0-37 16,9 0-69-16,21 3-14 16,54 3-29-16,-31-3-7 15,-3 2-6-15,-9 0 18 16,-12 0-112-16,-8 0-77 15</inkml:trace>
  <inkml:trace contextRef="#ctx0" brushRef="#br0" timeOffset="87410.5594">11817 14994 358 0,'-4'3'260'16,"1"2"48"-16,3 1-59 0,18-2-49 15,6 2-15-15,14 4-44 0,8-5-25 16,5 3-48-16,2-3-20 31,-8-7-41-31,-11-3-76 0</inkml:trace>
  <inkml:trace contextRef="#ctx0" brushRef="#br0" timeOffset="88987.1467">12564 14893 608 0,'5'3'268'0,"6"2"-116"16,6-5 1-16,4-12 3 15,3-7-6-15,2-11-26 16,6-5-13-16,-7-1-29 15,-1 5-14-15,-12 5-20 16,-5 2-3-16,-2 11-2 16,-4 4-7-16,-1 13-11 15,0 11-7-15,0 16-13 16,-1 13-1-16,-2 15 0 16,3 7 0-16,-2-4 0 15,6-7 0-15,6-16 2 16,-3-11-1-16,5-11-28 15,-2-2-58-15,-3-5-308 16</inkml:trace>
  <inkml:trace contextRef="#ctx0" brushRef="#br0" timeOffset="89152.1743">13063 15088 1154 0,'-4'-3'498'16,"-5"0"-279"-16,2 3-89 0,4 0-86 16,3 6-33-16,7-3-289 15</inkml:trace>
  <inkml:trace contextRef="#ctx0" brushRef="#br0" timeOffset="89742.8443">13564 14886 348 0,'-11'7'224'0,"-15"7"19"15,-10 1-102-15,-4-9-45 16,-3-4-11-16,3-13-22 15,5-7-4-15,9-11-35 16,10-3-6-16,16-1-18 16,5 1-6-1,21 4 16-15,5 4 18 0,3 20 46 32,-16 1 20-32,-1 2 7 0,53 2-10 0,-9 21-26 15,-8 12-10-15,-50 12-6 16,-16 1-2-16,-24 5-11 15,-9 0-7-15,-3-6-14 16,2-7-2-16,12-16 1 0,6-8 1 16,9-17-5-16,4-5-5 0,12 0-10 31,4-7-5-31,12 3-4 0,8 0 1 16,10 6 5-16,1 3 3 15,6 4 6-15,1 6 1 16,-2 4 0-1,-3 6 0-15,-6 1-24 0,-8-5-88 16</inkml:trace>
  <inkml:trace contextRef="#ctx0" brushRef="#br0" timeOffset="90253.7544">13983 14733 475 0,'7'-2'270'0,"7"0"-33"16,-3 1-43-16,-11-3-52 16,-7 4-25-16,-11 0-43 15,-7 2-20-15,-6 0-28 16,-3 0-7-16,-2-1-6 15,0 1-4-15,6-2-2 16,1 0-1-16,9 0-3 16,9 2-3-16,2 2-6 15,1 0-5-15,6 9-2 16,0-1 2-16,0 4 15 16,6 7 8-16,0-3 10 15,2 1 4-15,-2-5-4 0,2-3-1 16,-1-8 0-16,0-5 0 15,13-2-2-15,4-4-3 16,10 1-9-16,5 0-4 16,4 5 0-1,2 3 5-15,-4 16 7 0,-4 2 4 16,-13 11 5-16,-10-1 7 16,-16-2 23-16,-9 0 5 15,-18-2 1-15,-6 0-9 16,-8-5-24-16,-1-6-5 15,2-16-4-15,3-5-5 16,12-15-85-16,12 0-95 0</inkml:trace>
  <inkml:trace contextRef="#ctx0" brushRef="#br0" timeOffset="90976.1681">14470 14652 441 0,'9'-2'278'0,"9"0"-5"15,1 6-79-15,2 13-75 16,-6 3-20-16,-4 9-32 0,-4 0-4 16,-9-1-26-16,-3-1-7 15,0-9-7-15,0-3 1 16,3-13 6-1,4-5 1-15,5-15-5 16,1-7-6-16,5-6-16 16,2 1-4-16,0 5-2 15,2 3 8-15,0 12 11 0,2 1 1 0,-1 12 5 16,-4 8-9-16,-1 4-7 16,-13 4 1-1,-6 0 0-15,1 1 0 0,-6-2-1 16,6 1 0-16,-1-9 1 15,2-5 0 1,13-7 2-16,-3-9 0 16,14-6-1-16,-1 0-3 0,-3-5-4 15,7 1-2 1,-2 5 4-16,-2 4 2 16,-2 11 2-16,-4 8 3 15,-7 9 0-15,-1 6-1 16,-5 5-1-16,0 0 0 15,-1 2 28-15,0-1-83 16,4-4-293-16</inkml:trace>
  <inkml:trace contextRef="#ctx0" brushRef="#br0" timeOffset="91259.2565">14433 15048 819 0,'9'-1'408'0,"21"-1"-93"0,7 0-148 15,24 0-68-15,7 0-23 16,10 2-46-16,0-1-10 15,-4 7-11-15,-6 0-3 16,-18-3-14-16,-6 4-23 16,-20-7-86-16,-7-2-77 15</inkml:trace>
  <inkml:trace contextRef="#ctx0" brushRef="#br0" timeOffset="91739.6379">14681 15355 607 0,'-3'-6'317'15,"-8"-3"-58"-15,-5 4-68 16,-7 5-48-16,-5 4-27 16,1 7-52-16,2 0-22 0,9 3-35 15,9 5-5-15,12 1-5 16,9 2 1-16,12 3 3 15,4 0 1-15,5 5 2 16,-2-4 0-16,-11 3 4 16,-10-4 6-16,-17-5 31 15,-8 0 10 1,-14-8 8-16,-4-5 1 0,-11-11-24 16,-3-7-7-1,8-12-10-15,8-3-9 0,17-2-17 16,9 0-27-16,10 4-82 15,5 3-62-15,4 5-343 16</inkml:trace>
  <inkml:trace contextRef="#ctx0" brushRef="#br0" timeOffset="92213.1949">14781 15266 629 0,'1'-3'338'15,"3"-3"-92"-15,10 0-67 16,3-2-24-16,10 6-40 0,0 0-14 16,4 2-43-1,-1 5-11-15,-6 5-15 16,-4 2-2-16,-18 4 24 16,-5 3 5-16,-19 3 2 15,-6-3-4-15,-2 2-31 0,4-2-8 16,7-9-7-1,7-3-3-15,11-5-3 0,1 0-1 16,10 2-1-16,3 4 1 16,6-3 1-1,7 3 0-15,2 0-1 16,2-4 2-16,-2-1 1 16,-4-3 2-16,-5-6 4 15,-3 0-1-15,-5-2-16 16,-3 2-93-16</inkml:trace>
  <inkml:trace contextRef="#ctx0" brushRef="#br0" timeOffset="106495.5037">9178 11567 601 0,'19'3'228'0,"10"-2"-140"15,25 5-58-15,11-6 11 0,29-14 9 16,19-6-7 0,25-27-18-16,17-10-9 15,16-26 35-15,-5-13 4 16,6-12 21-16,1-12 6 16,-11-15-39-16,0-2-2 15,3-20-18-15,-2-3-6 16,19 2-5-16,8-7-2 15,27 2-3-15,9 10-1 16,26 9-3-16,17 7 0 0,22 19-3 16,20 10 0-16,19 14 0 15,13 14 1-15,13 15 2 16,-3 6-2-16,0 14-1 16,-5 11 0-16,-19 26-2 15,-10 15 2-15,-29 28 0 16,-22 8 0-16,-33 10 1 15,-16 0 0-15,-43-9 2 16,-5-6 2-16,-33-15 2 16,-18-7 2-16,-26-12 6 15,-28-8 8-15,-36-11-23 0,-18-8-11 16,-28-10-16-16,-7-8-9 16,-17-4 17-16,5 4 6 15,4 9 7-15,5 8 0 16,11 12 2-16,1 1 0 15,8 4-2-15,-1-1-5 16,7 3-9-16,8 0-4 16,8 4-11-16,0 3-2 15,9 11 3-15,-2 2 12 0,3 13 20 16,5 2 8-16,-5 2 19 16,-3 1 7-1,-16-3 27-15,-8-1 18 0,-16-2 26 16,-7-3-3-16,-2-5-26 15,-8-4-19-15,4-4-33 16,7 0-37-16,7-4-319 16</inkml:trace>
  <inkml:trace contextRef="#ctx0" brushRef="#br0" timeOffset="107217.4324">18258 8659 723 0,'13'26'264'16,"9"13"-197"-16,1 47-50 15,0 15 0-15,-7 17 3 0,-5 0-1 16,-11-13 1-1,-5-7 0-15,-7-24 42 0,2-8 23 16,3-31 34 0,1-17 30-16,6-24-27 15,3-20-22-15,8-30-30 0,3-17-29 16,-5-27-14-16,-2-18-1 16,-7-20-7-16,-3-5-7 15,0 2-12 1,5 14-4-16,4 22-5 0,4 13 1 15,-7 21 4 1,-3 10 0-16,-4 23 0 0,0 8-3 0,8 10-9 16,4 6-10-16,18 8-13 15,10 3-4-15,20 2 5 16,18 2 7-16,37 5 13 16,11 2 5-16,26-1 6 15,-1 2 2 1,-15-6 6-16,-13 0 1 0,-30-2 2 15,-20-1 0-15,-25 0-1 16,-13 0-1 0,-18 3-1-16,-6 2 0 15,-15 0 0-15,-3 1-1 16,-2 4-5-16,1-2-5 16,5 11-6-16,4 9 0 0,5 20 2 15,-1 8 6-15,7 10 5 16,-4-7 2-16</inkml:trace>
  <inkml:trace contextRef="#ctx0" brushRef="#br0" timeOffset="108004.3238">19099 8508 618 0,'-4'-2'295'16,"-3"-3"-111"-16,0 5-77 15,-5 6-69-15,-1-4-8 16,-7 4-8-16,3-1-3 16,-2-4-4-16,-2-1 0 15,4-1-3-15,-10-12-3 16,9 8-9-16,1 3-4 16,2 2-9-16,7 13-4 0,1 2-7 15,-1 0 1 1,4 3 4-16,3-1 6 0,2 0 13 15,3-2 4 1,6-6 9-16,0-3 2 16,6-8 4-16,5 1 4 0,5 2 13 15,3 3 8-15,7 9 3 16,-1-1-2-16,1 4-8 0,-1 4-11 16,-20-4 6-1,-5 4 15-15,-25-3 7 16,-16-2 6-16,-11-3-9 15,-11-6-14-15,-3-4-45 16,6-2-63-16,12 1-161 0</inkml:trace>
  <inkml:trace contextRef="#ctx0" brushRef="#br0" timeOffset="108300.6247">18593 8942 707 0,'19'3'340'15,"37"4"-137"-15,22 5-23 0,21-8-44 16,12 4-32-16,3 3-39 16,-9-3-15-1,-11 4-28-15,-12 0-6 0,-28-4 0 16,-11-3-54-16,-28-7-336 16</inkml:trace>
  <inkml:trace contextRef="#ctx0" brushRef="#br0" timeOffset="108805.9061">18805 9283 293 0,'7'-2'212'0,"2"-8"-4"0,-3 2-21 15,-5 0-9-15,-9-2-31 16,-5 3-19-16,-9 6-50 16,-1 2-30-16,-1 9-42 15,2 3-15-15,4 14-17 16,4 5-3-16,11 8 3 0,6 2 8 16,14-9 13-16,7-5 15 15,11-16 40 1,1-7 20-16,0-15 48 0,-4-6 11 15,-16-13 2 1,-8-6-12-16,-16-6-44 16,-5 1-21-16,-2 10-37 15,4 4-14-15,5 11-9 16,2 3-67-16,5 11-167 0,4 5-170 0</inkml:trace>
  <inkml:trace contextRef="#ctx0" brushRef="#br0" timeOffset="108987.4492">19073 9465 704 0,'-3'-2'389'0,"-2"-2"-66"15,0-1-144-15,3 1-106 16,-1-1-34-16,3-1-131 15,5 3-163-15</inkml:trace>
  <inkml:trace contextRef="#ctx0" brushRef="#br0" timeOffset="109389.3312">19184 9388 842 0,'-1'-13'384'0,"1"-16"-191"16,5-3-64-16,16 6-82 16,7-2-11-16,8 12 11 15,0 6 5-15,-3 12 2 16,-4 8-14-16,-12 13-15 0,-4 7 5 15,-22 7 7-15,-9 8-1 16,-15 2-8-16,-6 2-7 16,1-11-10-16,3-8 0 15,10-15 0-15,7-12-7 16,14-6-13-16,3-7-7 0,10-5-11 16,5-3 3-16,12 4 9 15,6 4 10-15,4 6 15 16,1 4 8-16,-7 4 10 15,-6 5-2-15,-4 5-6 16,-6 2-5-16,-5-5-63 16,2-1-130-16</inkml:trace>
  <inkml:trace contextRef="#ctx0" brushRef="#br0" timeOffset="109799.3844">19910 9017 772 0,'15'0'326'0,"22"1"-197"0,5 1-36 16,-1 2-49-1,-2-3-14-15,-9 1-57 16,-4 0-59-16,-18-2-177 0</inkml:trace>
  <inkml:trace contextRef="#ctx0" brushRef="#br0" timeOffset="109939.7305">19935 9111 788 0,'5'0'380'0,"13"-3"-142"15,5 0-86 1,16 5-76-16,6-2-35 0,7 4-75 16,1 4-196-16</inkml:trace>
  <inkml:trace contextRef="#ctx0" brushRef="#br0" timeOffset="110638.0108">20519 8843 735 0,'0'2'296'0,"2"7"-167"16,3 27-91-16,0 13-14 15,2 25-3-15,-2 3 9 16,6 3 25 0,0 1 5-16,2-10 4 0,-2-7-11 15,-1-21-15-15,0-13 25 16,3-23 47-16,-1-13 11 16,0-27 5-16,-2-12-25 15,-3-21-42-15,-2-4-13 16,-5-21-18-16,-4-14-5 15,-7-29-9-15,-3-11-3 16,4-6-7-16,7 7-6 16,8 36-8-16,4 15-3 0,2 41-1 15,-5 17-1-15,-1 19-5 16,-1 4-7-16,1 11-8 16,3 2 0-16,19 4 7 15,10 2 7-15,22 2 10 16,9 1-3-16,18-3-7 31,-43-3-1-31,0-1-28 0,144 10-9 0,8-8-17 16,1-5-1-16,-99-10 33 15,-15-5 15-15,-26 1 29 16,-12 2 2-16,-27 3 1 16,-10 6-3-16,-12 5-5 15,-2 5-2-15,-4 11-16 16,3 7-1-16,2 14 4 0,4 11 1 15,7 15 15-15,2 3 4 16,2-1 5-16,-1-8 8 16,0-21-132-16</inkml:trace>
  <inkml:trace contextRef="#ctx0" brushRef="#br0" timeOffset="113784.908">21289 8485 427 0,'1'-2'227'16,"-1"-5"-49"-16,-1 2-31 0,-7 0-55 16,-2-4-23-16,-6 6-40 15,-3 0-13-15,-5 0-14 16,0 4-2-16,-2 5-3 16,4 2-1-16,3 0-1 15,2 5 0-15,-1-3 1 16,3 3-1-16,4 2 4 15,0-3 2-15,7 0 3 16,4 1 2 0,2-8 2-16,5 3 4 0,8-6 14 15,-2-1 3-15,9 0-4 16,4-1-6-16,8 6-14 16,2 1-5-16,5 6 2 15,0 3 2-15,-13 2 12 16,-7 3 12-1,-22 3 22-15,-14 1 6 0,-20 0-1 0,-10-2-9 16,-9-9-15 0,-4-6-4-16,12-10-5 0,8-4-21 15,17-6-80-15,16 1-81 16</inkml:trace>
  <inkml:trace contextRef="#ctx0" brushRef="#br0" timeOffset="114126.1141">21596 8552 419 0,'-7'-3'264'0,"-11"-1"-16"16,-4 6-75-16,-7 5-99 15,1 7-32 1,7 8-43-16,6 2-8 0,11 10-3 16,3-1 0-16,13-1 6 15,6-4 4-15,15-10 12 16,7-5 9-16,-2-16 47 16,0-9 33-16,-8-12 43 0,-8-7 7 15,-15-4-36 1,-8 0-33-1,-22 2-55-15,-6 4-32 0,-9 13-118 16,0 7-122-16</inkml:trace>
  <inkml:trace contextRef="#ctx0" brushRef="#br0" timeOffset="114436.4553">21083 8935 463 0,'-2'1'242'15,"0"6"-41"-15,8 1-38 16,21-1-39-16,14 2-2 0,31-2-33 16,11-1-20-16,13-4-35 15,4 1-11-15,-12 2-7 16,-6 2 12-16,-18 0-93 16,-12-5-59-1</inkml:trace>
  <inkml:trace contextRef="#ctx0" brushRef="#br0" timeOffset="114865.2008">21238 9162 781 0,'2'-11'332'0,"6"-8"-175"15,6-2-37-15,16 6-39 16,1 6-16 0,4 11-25-16,5 10-19 15,-13 6-12-15,-3 6-2 16,-20 8 5-16,-11 0 1 15,-16 6 4-15,-9 0 1 16,-13-2-7-16,-3-6-8 16,1-12-23-16,6-5-7 15,14-13-6-15,8-8 6 16,15-6 12-16,5-2 8 16,17-3 29-16,5 4 14 0,13 7 22 15,6 2 3-15,4 13-18 0,-4 4-12 16,-8 11-16-1,-5 4-6-15,-8 1-150 0</inkml:trace>
  <inkml:trace contextRef="#ctx0" brushRef="#br0" timeOffset="115176.767">22022 8928 871 0,'2'0'365'16,"13"0"-207"-16,8 1-64 0,23 0-51 16,8 3-13-16,4-4-12 15,-7 2 4-15,-14-2-99 16,-8 1-80-16</inkml:trace>
  <inkml:trace contextRef="#ctx0" brushRef="#br0" timeOffset="115308.9932">22077 9040 521 0,'9'7'312'15,"7"3"-55"-15,17-1-111 0,11-5-39 16,15-4-58-16,4-3-161 16</inkml:trace>
  <inkml:trace contextRef="#ctx0" brushRef="#br0" timeOffset="115959.335">22789 8935 345 0,'-7'-5'254'0,"-4"5"23"0,-2 10-89 16,1 23-100-16,3 8-27 15,3 8-26-15,8 6-2 16,8-4-1-16,5-6 1 16,6-12 1-16,-4-10 11 15,5-17 57-15,-4-13 14 16,-7-19 12-16,3-10-6 15,-20-18-50-15,5-4-15 16,-11-13-17-16,1-9-11 16,5-8-15-16,-7 1-5 15,13 14-13-15,5 13-7 16,9 17-12-16,11 10-5 16,10 13-3-16,8 2 2 15,16 12 7-15,14 0 7 0,17 6-47 0,1 0-16 31,3 0-13-31,-12 2-6 0,-20-1 57 0,-11-1 18 16,-22-1 19-16,-11-2 2 16,-13 3-5-1,-4 4-4-15,-4 12 1 0,-4 7 2 0,-2 15 10 16,1 4 5-16,2 11 0 16,5 4 1-16,6 2-54 15,6-1-222-15</inkml:trace>
  <inkml:trace contextRef="#ctx0" brushRef="#br0" timeOffset="116389.0131">23007 8917 544 0,'-3'-13'346'0,"-3"-12"-24"0,15 0-151 16,7-1-31-16,15 7-56 15,8 8-18-15,5 12-24 16,2 13-17-16,-12 12-14 16,-11 5 0-16,-27 7 5 15,-16 3 1-15,-16-1 2 16,-3 0-5-16,3-3-5 16,5-8-1-16,16-6-3 15,6-5-2-15,14-7 2 16,10-2-1-16,12-5 2 15,5-3 1-15,12 2-2 16,1-3-2-16,5 0-47 16,-8 0-73-16,-7-1-265 15</inkml:trace>
  <inkml:trace contextRef="#ctx0" brushRef="#br0" timeOffset="116667.6836">23318 8979 621 0,'1'6'284'0,"6"11"-106"16,4 3-74-16,4 6-32 16,-4 0-11-16,1-2-21 15,-1-1-11-15,-8-5-6 16,-3-4-24-16,-18-6-78 16,-6-7-38-16,-11-12-55 15,6-8 10-15,4-19 72 16,9-8 41-16,23-10 63 15,7-1 33-15,17 5 62 16,7 8 25-16,2 15 47 16,2 11-4-16,-1 15-57 15,-4 10-32-15,-7 18-62 16,-5 2 8-16,-13 12-257 16</inkml:trace>
  <inkml:trace contextRef="#ctx0" brushRef="#br0" timeOffset="117001.9304">22239 9870 870 0,'2'-3'406'0,"9"-1"-153"0,13 5-165 16,11 4-40-16,11 0-30 0,7 3-7 15,2-2-34-15,-5-2-75 16</inkml:trace>
  <inkml:trace contextRef="#ctx0" brushRef="#br0" timeOffset="117143.3284">22252 9993 983 0,'7'1'401'0,"7"0"-218"15,16 5-143-15,9 0-14 16,8 2-12 0,4 1 0-16,3-2-142 15</inkml:trace>
  <inkml:trace contextRef="#ctx0" brushRef="#br0" timeOffset="117374.4856">22841 9854 962 0,'-5'-3'425'16,"-3"-3"-214"-1,8 13-153-15,10 7-28 16,9 13-28-16,5 6 14 16,18 8 5-16,-2 0 1 0,-9-5-3 15,-6 0-4-15,-30-9 5 16,-12-3 3-16,-19-4 4 0,-4-10-7 15,-12-12-89 1,-1-7-78-16</inkml:trace>
  <inkml:trace contextRef="#ctx0" brushRef="#br0" timeOffset="117515.1132">22841 9783 685 0,'22'-6'357'0,"30"-6"-81"0,5 7-49 16,8 9-85-1,1 4-27-15,-6 6-58 16,0 2-19-16,-20-1-45 16,-10-4-70-16</inkml:trace>
</inkml:ink>
</file>

<file path=ppt/ink/ink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1-13T09:56:10.829"/>
    </inkml:context>
    <inkml:brush xml:id="br0">
      <inkml:brushProperty name="width" value="0.05292" units="cm"/>
      <inkml:brushProperty name="height" value="0.05292" units="cm"/>
      <inkml:brushProperty name="color" value="#FF0000"/>
    </inkml:brush>
  </inkml:definitions>
  <inkml:trace contextRef="#ctx0" brushRef="#br0">17148 2557 776 0,'10'6'329'0,"19"7"-180"16,9 5-23-16,17 10-30 16,6 2-27-16,2 3-36 0,-5-1-7 15,-20-4-9-15,-6-3-51 16,-17-5-186 0</inkml:trace>
  <inkml:trace contextRef="#ctx0" brushRef="#br0" timeOffset="252.8537">17548 2511 741 0,'-1'0'327'16,"-4"8"-147"-1,-7 8-29-15,-19 7-44 0,-10 9-14 0,-16 7-41 16,-2-3-13-16,6 2-19 16,7-9-3-16,15-13-5 0,13-5-8 15,17-11-96 1,8-1-92 0</inkml:trace>
  <inkml:trace contextRef="#ctx0" brushRef="#br0" timeOffset="671.8115">17993 2346 528 0,'-10'-2'334'16,"-19"2"-1"-16,-4 6-102 16,-15 13-98-16,-1 13-37 0,0 12-57 15,4 4-20-15,12 8-17 16,12-2-2-16,22 2 2 16,11 0 3-1,18-5 1-15,8-5 2 0,8-12 4 16,7-5-29-16,-3-18-177 15</inkml:trace>
  <inkml:trace contextRef="#ctx0" brushRef="#br0" timeOffset="966.5259">18038 2427 875 0,'4'0'375'16,"-2"1"-183"-16,1 7-45 15,1 15-42-15,-8 1-13 16,4 11-36-16,-4 5-15 16,-4 1-20-1,4 1-6-15,4 1-7 0,5-9-1 0,9-7 1 16,9-4 0-1,6-17 2-15,4-3 1 16,-2-7 10-16,-3-8-35 16,-12-3-119-16,-7-1-139 15</inkml:trace>
  <inkml:trace contextRef="#ctx0" brushRef="#br0" timeOffset="1121.5461">17948 2588 790 0,'7'0'380'0,"15"0"-130"0,5 0-96 16,9 0-78-16,5 0-26 15,-1 2-24 1,0 3-82-16</inkml:trace>
  <inkml:trace contextRef="#ctx0" brushRef="#br0" timeOffset="1343.7064">18265 2358 1031 0,'14'4'411'0,"16"14"-267"0,6 9-33 15,6 16-23-15,-8 1-10 16,-8 6-15-16,-12 5-16 15,-16 0-24-15,-10-1-3 16,-8-9-4-16,-2-12-33 0,-2-15-131 16,5-8-107-1</inkml:trace>
  <inkml:trace contextRef="#ctx0" brushRef="#br0" timeOffset="1617.9504">18666 2539 735 0,'10'-3'386'15,"13"0"-81"1,9 3-100-16,13 0-87 0,2 2-32 16,-2 0-48-16,-4 1-13 15,-13 0-9-15,-5 3-38 16,-5 1-212-16</inkml:trace>
  <inkml:trace contextRef="#ctx0" brushRef="#br0" timeOffset="1807.6699">18717 2646 837 0,'8'6'389'16,"5"-2"-158"-16,20 4-96 15,9-2-17-15,9-5-36 0,0 6-24 16,-9-3-24-1,-7 0-25-15</inkml:trace>
  <inkml:trace contextRef="#ctx0" brushRef="#br0" timeOffset="2382.9498">19415 2438 692 0,'-10'12'310'0,"-10"19"-135"16,-5 6-81-16,-1 8-29 15,1 2-17-15,3-7-13 16,7-3-9-16,10-14-8 16,5-9 9-16,9-17 17 0,3-10 4 15,7-19 12-15,6-10 3 16,3-5 2-16,-1-7 1 16,-7-5-19-16,-1 4-15 15,-5 3-23-15,-1 10-6 16,-1 19-3-16,0 11-8 15,-5 16-6 1,5 17-2-16,2 20 1 0,2 11 10 0,10 7 5 16,3 0 2-1,5-4 1-15,-5-7 2 16,1-8-36-16,-12-9-43 0,-6-10-121 16,-6-9-145-1</inkml:trace>
  <inkml:trace contextRef="#ctx0" brushRef="#br0" timeOffset="2527.1609">19390 2615 961 0,'11'-6'413'0,"23"-3"-234"16,7 3-45-16,11 0-75 0,6 5-23 15,0 3-108-15</inkml:trace>
  <inkml:trace contextRef="#ctx0" brushRef="#br0" timeOffset="2913.1623">20191 2544 896 0,'-12'-10'432'0,"-18"-6"-155"15,-5 1-58-15,-5 8-83 0,1 6-33 16,1 9-56-16,4 6-21 16,10 11-26-16,1 2-7 15,16 5-2 1,7 4 0-16,18-3 5 0,8-1 0 0,14-7-6 16,5-7-36-16,5-9-129 15,2-6-119-15</inkml:trace>
  <inkml:trace contextRef="#ctx0" brushRef="#br0" timeOffset="3234.5637">20400 2588 809 0,'-10'-10'370'0,"-13"-7"-164"15,-1 2-33-15,-7 8-70 16,-1 7-31-16,5 7-47 15,-2 5-16 1,9 11-11-16,9 1-2 0,9 2-2 0,8-4 3 31,14-7 8-31,5-6 5 0,8-7 7 0,0-6 2 16,5-10-1-16,-1-1-4 31,-1-4-5-31,2 6-3 16,-8 4 22-16,-4 4 20 0,-4 8 24 15,-6 4 13-15,-10 7 3 16,-5 2-9-16,-11 4-9 16,-6-1-9-16,0 2-26 15,-7-3-11-15,0-1-73 16,5-5-77-16</inkml:trace>
  <inkml:trace contextRef="#ctx0" brushRef="#br0" timeOffset="3726.6859">20946 2184 685 0,'-5'-2'343'0,"-11"7"-108"15,-8 10-61-15,-11 24-76 0,-6 17-29 16,0 18-36-16,9 11-8 15,22 5-9-15,10-5-1 0,23-8-2 16,9-7-1 0,11-15 11-1,5-12-46-15,0-17-237 16</inkml:trace>
  <inkml:trace contextRef="#ctx0" brushRef="#br0" timeOffset="4140.5869">21053 2514 615 0,'-5'0'342'0,"-4"-1"-59"16,-1 6-103-16,0 11-93 15,-1 4-28-15,7 8-32 0,3 0-11 16,8 1-11-16,8-5 0 15,8-7 4-15,5-5 3 16,4-11 4-16,3-3 2 16,-5-10 2-1,-5-3 1-15,-9-4-2 0,-7-1-2 16,-9 0-6-16,-4 5-4 16,-8 9-8-16,1 4-3 0,0 12-3 31,3 3 1-31,10 8 2 15,8 1 2-15,15-3 2 16,6-2 2-16,6-9 9 16,-2-7 12-16,-3-7 24 15,-9-6 6-15,-8-8 3 0,-4-3-10 16,-13-6-21-16,0-1-7 16,-7 9-70-16,1 5-94 15</inkml:trace>
  <inkml:trace contextRef="#ctx0" brushRef="#br0" timeOffset="4417.3149">21551 2260 1148 0,'2'-3'462'0,"2"3"-301"15,-1 10-49-15,1 20-64 16,-3 6-9-16,-7 15-13 0,-4 3-5 16,-1-1-6-16,7-1-3 15,8-8-4-15,11-6-1 16,9-6 1-16,3-6-2 16,2-9 0-1,0-3 1-15,-9-7-45 0,-4-5-55 16,-11-2-286-16</inkml:trace>
  <inkml:trace contextRef="#ctx0" brushRef="#br0" timeOffset="4568.1356">21509 2528 978 0,'6'-1'433'15,"10"1"-226"-15,7 5-70 0,11 2-80 16,3 0-26-1,3 5-90-15,0-4-134 0</inkml:trace>
  <inkml:trace contextRef="#ctx0" brushRef="#br0" timeOffset="4814.8529">22020 2401 883 0,'0'-8'451'16,"-1"-8"-167"-16,2 20-125 0,1 11-35 15,2 18-60-15,2 4-8 16,2 9-15-16,1-1-10 16,-2 1-14-1,-1-1-4-15,-5-10-4 0,0-5 0 16,0-16-12-16,-1-6-32 15,0-10-125-15,0-4-108 0</inkml:trace>
  <inkml:trace contextRef="#ctx0" brushRef="#br0" timeOffset="4954.1767">21930 2582 553 0,'-1'-2'395'0,"-4"-5"-8"0,14 5-133 15,1 0-48-15,19-1-93 16,8 2-34-1,13 0-43-15,8-1-16 16,-2 3 6-16,-5 2-65 0,-5 5-468 16</inkml:trace>
  <inkml:trace contextRef="#ctx0" brushRef="#br0" timeOffset="5481.5648">22625 2579 554 0,'4'-7'320'16,"3"-7"-34"-16,-5-1-52 16,-10-4-53-16,-4 0-18 15,-12-3-40-15,-5 8-22 16,-7 12-47-16,-4 3-22 0,9 15-27 16,5 6-8-16,20 9-7 15,6 5-2-15,10 2 5 16,13-3 2-1,7-7 5-15,7-5 2 16,4-10 5-16,-3-7 1 0,-5-6 4 16,-6-6 1-16,-11-6 2 15,-7-3-1-15,-9-4-2 16,-1 3-3-16,-8 8-9 16,-2 3-6-16,0 11 1 15,-1 8 1-15,5 13 9 16,0 5 4-16,5 12 0 0,2 3-1 15,2 5-3-15,3-1 0 16,2-7-2-16,1-4 1 16,-1-13 1-1,1-2 0-15,2-9-27 0,2-6-68 16</inkml:trace>
  <inkml:trace contextRef="#ctx0" brushRef="#br0" timeOffset="5791.8269">22802 2131 759 0,'8'6'431'0,"16"23"-48"0,-1 12-119 16,14 28-67-16,7 10-36 16,1 5-45-16,4 1-24 15,-18-13-43-15,-11 0-13 16,-22-8-22-16,-14-5-4 16,-16-7 0-1,-1-12 0-15,5-15 0 16,6-10-11-16,11-15-146 15</inkml:trace>
  <inkml:trace contextRef="#ctx0" brushRef="#br0" timeOffset="16831.2707">18575 3718 699 0,'16'2'313'0,"24"5"-158"15,1 1-61-15,13-1-60 16,-3 0-8-16,-7-2-200 0</inkml:trace>
  <inkml:trace contextRef="#ctx0" brushRef="#br0" timeOffset="17026.3832">18574 3818 558 0,'4'6'312'16,"3"2"-63"-1,17 3-69-15,9-1-17 0,16-2-45 32,6 0-26-32,-1-1-42 0,-5-2-2 15,-11-3-454 1</inkml:trace>
  <inkml:trace contextRef="#ctx0" brushRef="#br0" timeOffset="17663.4504">19342 3621 676 0,'-16'-1'333'0,"-12"1"-112"16,-3 12-122-16,0 9-43 15,6 16-42-15,5 5-11 16,15 12 2-16,11 1 4 0,20 0 4 15,9-5 1-15,17-20 28 16,8-8 11-16,-1-25 17 16,-5-10 33-16,-14-20 19 15,-12-11 10-15,-20-9 13 16,-9-5-28-16,-21 4-46 16,-4 5-21-16,-15 15-36 15,2 10-12-15,3 13-104 0,6 8-108 16</inkml:trace>
  <inkml:trace contextRef="#ctx0" brushRef="#br0" timeOffset="17889.069">19668 4038 983 0,'0'-1'473'16,"-1"0"-194"-16,1-1-122 0,0 1-111 16,0 0-78-16</inkml:trace>
  <inkml:trace contextRef="#ctx0" brushRef="#br0" timeOffset="18321.6843">19983 3689 701 0,'-9'-6'353'0,"-7"-1"-114"0,-3 6-71 16,-8 6-95-16,1 11-34 15,-4 9-43-15,3 8-8 16,10 9-3-16,7 5 1 16,17 4 1-16,10-3 2 15,21-13 1-15,3-8 5 16,8-17 25-16,-2-7 25 0,-5-11 49 16,-2-9 37-1,-17-11 33-15,-6-5-2 0,-21-11-28 16,-11-3-35-1,-17-1-52-15,-1 1-23 0,-1 12-91 16,2 7-77-16</inkml:trace>
  <inkml:trace contextRef="#ctx0" brushRef="#br0" timeOffset="18965.6133">20532 3648 558 0,'4'-1'298'16,"1"-3"-63"-16,-7-3-53 0,-6 5-80 15,-6-2-33-15,-8 4-52 16,-2 4-9-16,-9 0-4 15,1 3-2-15,-4-2-8 0,2 0-18 16,8 0-35-16,5-3-6 16,8-1 4-1,6 2 18-15,1 3 37 0,0 3 19 16,-1 5 31-16,-2 2 10 16,1 5 5-16,1-2-12 15,6-1-24 1,2-1-8-16,6-9-4 15,5-2 11-15,3-7 16 16,2-6 5-16,5-7 6 16,4-1-5-16,6 3-10 15,0 3-3-15,0 12-7 0,-3 2-3 0,1 14-5 16,0 6-2 0,-7 11-4-16,0 3 0 15,-21 1 10-15,-6 1 7 16,-16-8 17-16,-4-2 1 15,-5-11 1-15,-1-9-5 16,-10-14-9-16,-1-6-16 0,0-12-107 16,4 0-122-1</inkml:trace>
  <inkml:trace contextRef="#ctx0" brushRef="#br0" timeOffset="19534.7307">21024 3845 368 0,'0'-5'253'0,"-6"-5"26"15,-4-2-31-15,-6 5-58 16,-5-2-27-16,-2 6-54 15,1 2-29-15,-4 6-43 16,2 9-19-16,5 10-32 16,3 7-7-16,16 9-5 15,4 0 3-15,17-2 12 16,6-2 4-16,8-12 9 16,3-4 4-16,5-12 5 15,-1-6 1-15,-7-5-135 16,-2-9-214-16</inkml:trace>
  <inkml:trace contextRef="#ctx0" brushRef="#br0" timeOffset="19836.8155">21250 3879 506 0,'0'-2'262'0,"-1"-3"-66"16,-4 2-39-16,4 2-38 15,0 0-11-15,-21-3-19 16,-34-4-11-16,29 13-40 16,6 6-20-1,6 8-31-15,4 5-7 0,10 1-1 16,4 2 2-16,16-2 9 16,2-4 4-16,14-6 16 15,2-7 16-15,4-9 39 16,1-6 18-16,-11-7 26 15,-6-3 1-15,-18-4-3 16,-7-2-18-16,-22 3-38 16,-8 2-17-16,-4 3-175 0</inkml:trace>
  <inkml:trace contextRef="#ctx0" brushRef="#br0" timeOffset="20344.8751">21482 3876 692 0,'-7'-4'311'0,"-4"1"-163"0,6 2-44 16,5 3-50 0,5 7-14-16,10 9-7 15,6 2-3-15,10 12-13 16,3-2-5-16,-10 1 14 0,-8-1 21 15,-19-5 48-15,-8-1 18 16,-14-10 0-16,-4-5-12 16,-4-12-49-16,-3-9-81 15</inkml:trace>
  <inkml:trace contextRef="#ctx0" brushRef="#br0" timeOffset="20822.7583">22024 3510 717 0,'-19'11'353'16,"-20"19"-132"-16,-3 11-49 0,6 27-61 15,6 18-35-15,20 22-24 16,17 0-5-16,20-10-13 0,11-12-2 31,18-24-7-31,2-14-10 0,9-18-188 16</inkml:trace>
  <inkml:trace contextRef="#ctx0" brushRef="#br0" timeOffset="21480.9713">22452 3702 590 0,'0'-5'316'0,"-1"-2"-81"0,-2-2-98 16,-8 3-32-16,-4 1-44 15,-11-2-17-15,-9 1-26 16,0 0-6-16,-7 2-9 16,10 1-3-16,3 4-8 15,5 4-3-15,9 4-3 16,4 2-1-16,3 2 2 16,5 4-1-16,4 0 1 15,0 1 3-15,4-2 16 16,1-2 8-16,-2-5 10 15,3-2 8-15,0-5 5 16,0-1 1-16,3-2-5 16,4-1-8-16,9 2-18 0,5 0-7 15,8 6-7 1,2 2-1-16,1 6-3 16,1 1 19-16,-9 7 15 0,-5 1 18 15,-24 7 43-15,-5 5-2 0,-18-3 7 16,-5 1-12-1,-9-12-29-15,-4-4-10 16,-2-13-12-16,-1-7-12 16,9-8-62-16,8-7-44 15,12-6-132-15,9-1-129 16</inkml:trace>
  <inkml:trace contextRef="#ctx0" brushRef="#br0" timeOffset="21825.0371">22562 3653 387 0,'6'-4'278'0,"2"-5"17"15,1 4-93-15,1 4-21 16,-2 3-39-16,2 7-15 16,-3 9-27-16,-3 5-10 15,-4 9-21-15,-1 7-14 16,-7 12-24-16,2 3-9 16,4-1-13-16,3-6-3 0,13-11-1 15,3-7 1-15,7-11 3 16,2-3 2-16,3-7 9 0,-3-3-33 15,-6-6-113 1,-5-7-107 0</inkml:trace>
  <inkml:trace contextRef="#ctx0" brushRef="#br0" timeOffset="22009.7698">22512 3815 837 0,'-3'-1'412'0,"4"1"-158"0,8 0-79 0,17 4-91 31,9 2-30-31,12-2-24 16,-14 0-8 0,-16-2-70-16,1 1-168 0</inkml:trace>
  <inkml:trace contextRef="#ctx0" brushRef="#br0" timeOffset="22386.0998">23140 3765 893 0,'1'-5'410'0,"0"-7"-173"0,0 5-62 15,0 12-76-15,-1 9-29 16,7 18-48 0,2 10-5-16,4 14-5 0,0-3-2 15,-4-5 2-15,-2-9 4 16,-5-14-35-16,-2-5-55 16,-4-9-283-16</inkml:trace>
  <inkml:trace contextRef="#ctx0" brushRef="#br0" timeOffset="22530.0507">22955 3917 995 0,'9'-1'435'16,"24"-3"-219"-16,10 3-64 16,24 1-63-16,6 0-34 15,-7 2-38-15,-3-2-69 16</inkml:trace>
  <inkml:trace contextRef="#ctx0" brushRef="#br0" timeOffset="23156.1646">23796 3907 350 0,'1'-10'259'16,"7"-10"46"-16,-7 0-77 0,1 2-55 0,-4 3-14 15,-13-1-31-15,-6 2-15 16,-15 8-39 0,-2 3-24-1,-2 9-35-15,4 6-17 16,11 15-13-16,4 10-1 15,17 7 1-15,6 3 5 0,16-3 7 16,8-6 3 0,9-8 7-16,3-6 2 0,1-9 4 15,-8-5 3-15,-6-9 8 16,-8-1 2-16,-7-11 3 16,-5 0-1-16,-6-6-8 15,-6-2-2-15,-10-1-8 16,0-1-6-16,-6 7-14 15,2 12-7-15,1 8-10 16,3 10 6-16,4 14 18 16,1 0 5-16,9 11 12 15,3 4-2-15,4 4-11 16,4 4 4-16,-1-1 0 16,0 2 2-16,0-2 2 15,-2-5 2-15,-1-14-87 0,4-7-174 16</inkml:trace>
  <inkml:trace contextRef="#ctx0" brushRef="#br0" timeOffset="23566.5756">23857 3554 871 0,'5'-1'394'16,"14"7"-193"-16,9 10-47 16,14 27-64-16,9 13-14 15,0 28-11 1,-6 7-7-16,-24 5-16 0,-14-4-9 16,-24-10-7-16,-8-9-1 15,-10-12 31-15,3-8 5 16,7-18 0-16,-1-7-4 15,10-13-33-15,2-7 5 16,4-8-141-16</inkml:trace>
  <inkml:trace contextRef="#ctx0" brushRef="#br0" timeOffset="35372.8618">23028 13755 626 0,'-1'-19'353'0,"-1"-9"-79"16,0 8-68-16,1 12-28 15,-1 23-36-15,-2 17-12 16,7 37-41-16,2 17-13 16,13 28-29-16,3 8-16 15,1 11-13-15,1-5-2 16,-4-15-1-16,-6-10-2 15,-7-29 0-15,-6-8-2 0,-2-20 3 16,-7-13 2 0,-1-13 13-16,-4-11 5 0,-12-23-1 15,0-4-3-15,-12-25-13 16,-4-5-6-16,5-4-6 16,5 2-3-16,9 20-4 15,7 7 0-15,12 22-7 16,6 3 2-16,13 19 6 15,4 8 0-15,5 10 7 0,5 5 3 16,5 2 0-16,1-2-2 16,2-7 0-1,-4-3 0-15,-10-14 24 0,-1-5 16 16,-5-14 28-16,6 0-3 0,6-4-21 16,2-3-12-1,-2-5-12 1,-6-6 8-16,-6-2 2 0,-5-3 1 15,0 1-10 1,-1 3-4-16,-3 0 0 0,0 1-2 16,-1-2-8-16,2-9-3 15,4-4-6-15,-2-3-2 0,-1 3-42 16,-4 6-88-16</inkml:trace>
  <inkml:trace contextRef="#ctx0" brushRef="#br0" timeOffset="37072.3982">2069 9594 837 0,'-22'-3'442'16,"-23"-4"-143"0,-20 10-116-16,-1 15-40 0,-2 20-88 15,13 11-25 1,26 30-29-16,7 2-5 0,32 8 0 31,13-1 1-31,23-20 0 0,16-14 1 16,20-31 2-1,7-16 2-15,-2-31 5 16,-4-13 20-16,-25-12 63 0,-18-6 28 16,-26-3 36-16,-16-1-5 15,-27-4-54-15,-10 0-27 16,-17 6-47-16,1 9-18 15,6 17-40-15,2 10-47 16,16 19-137-16,4 6-108 0</inkml:trace>
  <inkml:trace contextRef="#ctx0" brushRef="#br0" timeOffset="37202.0115">1761 9942 968 0,'12'4'423'0,"29"-2"-201"15,19-2-79-15,24-6-65 16,10 2-24-16,4 4-152 16</inkml:trace>
  <inkml:trace contextRef="#ctx0" brushRef="#br0" timeOffset="37731.2406">2705 9851 619 0,'-9'-1'376'15,"-7"-5"-33"-15,-6 4-165 16,-3-1-40-16,4 3-65 16,-2 2-29-16,4 4-46 15,8 4-15-15,7 5-17 16,5 2 0-16,14 3 13 15,4-3 6-15,5-6 5 0,6-3 4 16,-1-10 3 0,-4 1 3-16,-9-2 12 15,-9-2 6-15,-13 4 1 0,-10 0 0 16,-13 7-1-16,1 4-1 16,-6 7 5-16,6 3-2 15,13 2-13-15,0-1-6 16,18-2-2-16,0 0 1 15,13-3 8-15,7-2 5 16,4-4 0-16,6-1-2 16,1-1-2-16,-4-2-1 15,-5-8-56-15,-2-6-94 16</inkml:trace>
  <inkml:trace contextRef="#ctx0" brushRef="#br0" timeOffset="37856.8183">2633 9637 748 0,'-4'-6'442'0,"-8"-4"-36"0,9 7-229 16,3 6-147-16,6 4-50 15</inkml:trace>
  <inkml:trace contextRef="#ctx0" brushRef="#br0" timeOffset="38063.1093">2786 9882 1044 0,'7'-1'407'0,"19"-1"-268"0,11 1-76 15,19 1-29-15,2 0-11 16,-8 3-11-16,-8-2 0 15,-12-1-54-15,-5 0-80 16</inkml:trace>
  <inkml:trace contextRef="#ctx0" brushRef="#br0" timeOffset="38198.1082">3038 9917 664 0,'-1'14'375'0,"-2"7"-83"0,0 4-128 16,4 1-38-16,2 2-73 15,0-1-24-15,2 0-54 16,1 0-101-16</inkml:trace>
  <inkml:trace contextRef="#ctx0" brushRef="#br0" timeOffset="38615.3206">3258 9975 602 0,'-5'-5'364'0,"-6"2"-2"0,-1 0-154 15,7 8-107-15,1 8-38 16,7 5-56-16,5 5-7 16,3 1 0-1,-1 2 0-15,7-1 3 0,2-3 0 16,2-8 5-16,7-7 3 15,-3-7 6-15,-5-10 5 16,-5-1 7-16,-4-3 2 16,-8-6 5-16,-1 7-2 15,-3 0-9-15,1 4-7 16,2 9-26-16,0 2-7 16,5 8-3-16,0 3-1 0,5 2 15 15,5 2 3 1,4-3 3-16,1-3 3 0,-3-9 28 15,3-4 27-15,-4-10 51 16,-2-1 28-16,-2-7 5 16,-8 0-21-16,-6-3-49 15,2 1-30-15,-5 8-105 0,2 3-91 16</inkml:trace>
  <inkml:trace contextRef="#ctx0" brushRef="#br0" timeOffset="39145.8124">4394 9663 619 0,'8'-7'353'0,"2"-6"-72"0,1 8-63 16,-4 19-103-16,-3 10-41 0,-3 18-23 31,-3 12 4-31,-2 15 4 0,-3 2-5 16,7 4-22-16,5-8-11 0,9-13-10 15,5-5-1-15,1-22 0 16,8-4 1 0,1-17-4-16,1-8-21 15,-1-14-160-15</inkml:trace>
  <inkml:trace contextRef="#ctx0" brushRef="#br0" timeOffset="39297.7806">4252 9908 765 0,'-3'0'406'16,"-1"1"-71"-16,19-1-199 0,9 5-31 0,23-3-40 31,4-1-17-31,5 5-25 16,3-4-10-16,-5 2-123 15</inkml:trace>
  <inkml:trace contextRef="#ctx0" brushRef="#br0" timeOffset="39488.511">4762 9950 1009 0,'4'-3'394'0,"21"3"-263"0,10 1-77 16,17 3-39-16,1 1-3 15,-3 0 1-15,-8-3-38 16</inkml:trace>
  <inkml:trace contextRef="#ctx0" brushRef="#br0" timeOffset="39663.369">4844 10053 958 0,'-2'1'444'0,"7"3"-182"16,9 0-110-16,15-1-92 16,8-1-13-16,10-2-20 15,0 0-8-15,8-1-60 16,0 0-107-16</inkml:trace>
  <inkml:trace contextRef="#ctx0" brushRef="#br0" timeOffset="40037.4445">5486 9870 878 0,'-15'-6'451'16,"-10"-4"-162"-16,-4 10-119 16,-7 4-53-16,0 18-82 15,4 7-23-15,8 10-22 16,7 4-2-16,20-2 3 15,11 0 5-15,27-7 4 16,6-6 7-16,6-15 11 16,-1-9 30-16,-8-13 38 15,-2-5 35-15,-15-9 37 16,-10-5-5-16,-19-7-24 16,-13-5-34-16,-14-1-47 15,-1 5-26-15,6 6-87 16,6 9-82-16</inkml:trace>
  <inkml:trace contextRef="#ctx0" brushRef="#br0" timeOffset="41778.5303">6026 10126 525 0,'10'4'305'0,"5"9"-14"15,-4 7-86-15,-9 12-54 16,-7 2-26-16,-11 7-46 16,-9-3-20-16,-5-11-112 15,5-7-317-15</inkml:trace>
  <inkml:trace contextRef="#ctx0" brushRef="#br0" timeOffset="42181.8506">6649 9938 703 0,'1'-3'395'16,"0"0"-72"-16,22 13-177 16,12 9-53-16,27 12-49 0,6 7-13 15,-7 5-13-15,-7 3-3 16,-21-2-35-16,-2-3-76 15</inkml:trace>
  <inkml:trace contextRef="#ctx0" brushRef="#br0" timeOffset="42376.1069">7049 9920 917 0,'-12'2'425'0,"-13"7"-185"0,-5 5-55 16,-6 9-81-16,-3 3-30 16,-5 3-42-16,-3-1-12 15,1 2-12-15,3 0 8 16,11-3-101-16,9 1-92 16</inkml:trace>
  <inkml:trace contextRef="#ctx0" brushRef="#br0" timeOffset="43025.6696">7476 9753 353 0,'-4'-2'276'0,"-10"-3"40"0,-5 7-84 15,-17 8-73-15,-7 9-20 16,-5 15-23-16,1 7-29 16,14 16-54-16,8-1-21 15,25 4-20-15,11-2 0 16,22-10 5-16,8-4 4 16,10-15-30-16,-3-6-48 15,-3-16-221-15</inkml:trace>
  <inkml:trace contextRef="#ctx0" brushRef="#br0" timeOffset="43249.2211">7586 9786 967 0,'-2'-2'444'15,"-2"-1"-221"-15,2 8-74 0,2-5-89 16,0 25-33-16,0 50-13 15,1-22-4-15,4-1-3 16,0-3-2-16,4-6 0 16,-1-4 0-16,9-10 0 15,6-7 2-15,4-11-19 16,1-7-39-16,-1-9-168 16</inkml:trace>
  <inkml:trace contextRef="#ctx0" brushRef="#br0" timeOffset="43412.2158">7411 10020 877 0,'3'0'404'16,"4"0"-163"-16,19 1-113 0,13 0-46 16,9-1-31-16,9-1-25 15,3 2-15-15,-5-1-26 16,-10-1-364-16</inkml:trace>
  <inkml:trace contextRef="#ctx0" brushRef="#br0" timeOffset="43569.139">7819 9782 989 0,'12'9'447'16,"1"4"-199"-16,12 22-122 15,-3 8-13-15,-3 14-6 16,-4 1 5-16,-14-3-20 15,-6-3-12-15,-14-8-23 16,-1-4-81-16</inkml:trace>
  <inkml:trace contextRef="#ctx0" brushRef="#br0" timeOffset="44099.999">8294 9606 742 0,'0'0'368'0,"-3"5"-134"16,-3 14-58-16,0 25-102 0,-3 19-8 15,0 35-6-15,2 10-11 16,-3 15-5-16,1 4-5 15,-2-11-10 1,0-5-7-16,2-26-6 16,6-17-2-16,5-23 1 15,1-9-46-15,2-14-229 16</inkml:trace>
  <inkml:trace contextRef="#ctx0" brushRef="#br0" timeOffset="44467.3437">8442 10533 1109 0,'-3'3'449'16,"0"12"-278"-16,-2 3-62 16,1 14-33-16,-1 5-14 15,-5 2-23-15,3 3-7 16,7-1-21-16,4-3-2 15,17-8-3-15,0-8-1 0,8-12 5 16,2-8-36 0,-1-9-92-16,-4-5-84 15</inkml:trace>
  <inkml:trace contextRef="#ctx0" brushRef="#br0" timeOffset="44609.1175">8368 10654 664 0,'4'-3'414'16,"0"0"-20"-16,16 1-224 16,5 0-42-16,15 1-79 15,8 1-21-15,-8 0-146 16</inkml:trace>
  <inkml:trace contextRef="#ctx0" brushRef="#br0" timeOffset="44817.9073">8582 10634 827 0,'4'4'367'0,"11"0"-157"0,11 3-124 16,18 0-43-16,7 0-15 15,-3-3-13-15,-5 1-7 16,-12-3-225 0</inkml:trace>
  <inkml:trace contextRef="#ctx0" brushRef="#br0" timeOffset="44996.504">8641 10768 882 0,'-1'2'401'0,"4"2"-188"16,7-1-65-16,16-1-90 16,6-1-20-16,10 3-25 15,2-3-2-15,-3 0-121 16,0 0-216-16</inkml:trace>
  <inkml:trace contextRef="#ctx0" brushRef="#br0" timeOffset="45218.2521">9071 10688 731 0,'-13'0'454'16,"-14"0"-12"-16,1 5-191 16,7 4-148-1,4 4-41-15,9 6-46 0,4 3-11 16,10 6-5-16,7 0 0 16,17-6 2-16,2-4 3 15,6-12 7-15,0-6 2 16,-4-10 25-16,1-6 14 15,-13-4 26-15,-7-5 10 0,-19 1-17 16,-13 0-17 0,-20 6-61-16,-4 5-87 0</inkml:trace>
  <inkml:trace contextRef="#ctx0" brushRef="#br0" timeOffset="45688.4706">9395 9976 894 0,'13'0'380'0,"22"4"-239"16,7 1-34-16,11 1-65 15,6 1-20-15,-6-5-51 16,-5-2-121-16</inkml:trace>
  <inkml:trace contextRef="#ctx0" brushRef="#br0" timeOffset="45893.5789">9431 10089 625 0,'0'2'355'0,"1"3"-40"16,8 0-62-16,17-1-83 0,5-4-10 15,10 0-30-15,3 0-26 16,0 1-39-16,0 3-18 16,-6-3-28-16,-4 1-72 15</inkml:trace>
  <inkml:trace contextRef="#ctx0" brushRef="#br0" timeOffset="46349.0682">10207 9832 674 0,'9'11'352'0,"8"8"-84"16,15 18-132-16,10 3-8 15,8 7-44-15,1 0-22 0,-2-3-24 16,-15-1-7-16,-8-10-43 16,-3-2-82-16</inkml:trace>
  <inkml:trace contextRef="#ctx0" brushRef="#br0" timeOffset="46527.5646">10524 9870 1196 0,'-14'7'488'16,"-23"10"-304"-1,4 6-58-15,-11 8-69 0,2 4-19 16,2 3-25 0,-5-4-5-16,10 4-33 15,2-3-71-15</inkml:trace>
  <inkml:trace contextRef="#ctx0" brushRef="#br0" timeOffset="46824.5223">10913 9614 911 0,'-19'4'392'0,"-17"21"-213"0,-3 2-47 0,7 19-68 32,3 13-23-32,7 15-25 15,10 4-8-15,19 1-1 16,12-7 0-16,13-15 0 15,6-9 2-15,7-13-10 16,3-11-45-16,3-15-282 16</inkml:trace>
  <inkml:trace contextRef="#ctx0" brushRef="#br0" timeOffset="47170.3492">11136 9907 753 0,'-8'-3'363'16,"-15"-2"-136"-16,-6 5-46 15,-1 8-73-15,-3 5-32 0,5 9-43 16,5 3-11-16,8 3-9 15,7-3-2 1,11 3-5-16,12-1 2 16,13-10 5-16,10 2 4 0,9-17 11 15,0-3 12-15,-2-10 33 16,-7-2 13 0,-20-8 16-16,-6 1-7 0,-13-3-37 15,-10-3-18-15,-8 0-51 16,-5 0-66-16,-2 2-485 15</inkml:trace>
  <inkml:trace contextRef="#ctx0" brushRef="#br0" timeOffset="47449.0994">11286 9679 946 0,'11'5'458'16,"12"5"-146"-16,12 20-193 16,3 13-15-16,5 23-25 15,-15 4-8-15,-22 5-13 16,-12 1-11-16,-24-12-20 0,3-4-3 15,3-14-40-15,6-12-73 16</inkml:trace>
  <inkml:trace contextRef="#ctx0" brushRef="#br0" timeOffset="47950.8718">11822 9985 858 0,'15'0'388'0,"24"0"-180"16,7 0-78-16,12 0-69 15,1 1-22-15,-12 0-10 16,-3 0-47-16,-18-2-199 0</inkml:trace>
  <inkml:trace contextRef="#ctx0" brushRef="#br0" timeOffset="48172.1612">11838 10116 701 0,'2'4'361'16,"12"-1"-86"-16,14 3-44 0,19-6-62 16,12-1-27-16,4 0-59 15,-6-4-23 1,-12 2-26-16,-8 2-36 0</inkml:trace>
  <inkml:trace contextRef="#ctx0" brushRef="#br0" timeOffset="49229.5009">12750 9854 538 0,'-8'3'275'0,"-7"5"-85"16,-9 7-89-16,4 8-23 0,-1 9-51 16,5 5-18-1,14 9-19-15,5 2-3 0,17-7 8 16,5-5 7-16,14-16 52 16,4-9 32-1,4-18 53-15,3-7 32 0,-13-13 0 16,-14-6-6-16,-10-5-25 15,-13 0-22 1,-19-3-38-16,-6 2-27 16,-16 7-35-16,3 7-18 0,16 18-71 15,3 6-72 1</inkml:trace>
  <inkml:trace contextRef="#ctx0" brushRef="#br0" timeOffset="49420.1468">13061 10202 1334 0,'0'-1'546'15,"0"1"-349"-15,0-3-70 16,0 3-91-16,0-1-50 15,0 0-261-15</inkml:trace>
  <inkml:trace contextRef="#ctx0" brushRef="#br0" timeOffset="49832.2771">13427 9888 511 0,'-11'-7'383'16,"-5"-7"17"-16,-8 7-177 15,-8 3-54-15,-1 8-104 16,1 10-32-16,9 13-35 16,8 3-11-16,13 11-6 15,7 3 1-15,15-4 8 0,10-3 6 16,15-12 8-16,3-8 4 16,4-18 8-16,-1-4 23 15,-12-12 40-15,-5-7 14 16,-18-6 28-16,-12-5-16 15,-16-5-36-15,-12-2-16 16,-18 2-37-16,-1 4-17 16,4 10-126-16,6 3-105 15</inkml:trace>
  <inkml:trace contextRef="#ctx0" brushRef="#br0" timeOffset="50476.7979">13913 9801 480 0,'8'-3'295'16,"6"0"-1"-16,-4-2-52 16,-6 2-73-16,-5-1-32 0,-7 3-72 15,-7 1-30-15,-8 5-33 16,-6 2-2-16,-6-2 0 15,-2 5 2-15,3-6-10 16,4 1-12 0,8-1-13-16,7-1-3 0,9 0 1 15,3 2 6-15,3-1 10 16,2 3 0-16,-1 1 14 16,5 3 10-16,-3 4 13 15,2 2 4-15,0 4-3 16,-5 1-5-16,3-3-7 15,-3-1-1-15,3-5 0 16,3-1 2-16,5-6 6 16,4-5 0-16,3-3-4 15,6-3-2-15,6 2-8 0,7 1-5 16,1 5 3-16,-2 4 10 16,-6 6 28-16,-9 2 13 15,-14 2 24-15,-7 0 5 16,-15-1-7-16,-7 5-7 15,-16-5-15-15,-4-3-10 16,-6-9-9-16,3-5-4 16,11-4-26-16,9 0-38 15,12-1-123-15,5 1-131 0</inkml:trace>
  <inkml:trace contextRef="#ctx0" brushRef="#br0" timeOffset="50997.5045">14468 9975 691 0,'-22'1'387'16,"11"-1"-92"-16,1 1-127 15,-44 5-46-15,1 9-64 0,4 4-23 16,38 10-17-16,5 0-2 16,14 2-5-16,11-1-1 15,15-6-1-15,10-1 0 16,7-5-66-16,1-9-82 16</inkml:trace>
  <inkml:trace contextRef="#ctx0" brushRef="#br0" timeOffset="51281.0038">14722 10089 492 0,'-3'-5'335'0,"-6"-8"40"15,-4 1-131-15,-5-2-85 16,-4-2-28-16,-5 4-51 16,4 4-28-16,-1 9-42 15,9 11-11-15,7 5-11 0,2 4 1 16,14 3 7-1,0 0 3-15,14-4 5 16,4 1 2-16,4-11 4 0,1-6 2 16,0-6 3-1,0-7 3-15,-5-4 31 0,-3-2 16 16,-8 2 32-16,-4 1 11 16,-10 4-26-16,-1 6-22 15,-8 4-49-15,-2 0-78 16</inkml:trace>
  <inkml:trace contextRef="#ctx0" brushRef="#br0" timeOffset="51939.5833">15150 10040 664 0,'-3'-3'337'0,"-3"-3"-104"16,-3 1-46-16,-7 0-72 15,-4-1-18-15,-5 1-27 16,0 4-13-16,5 6-27 15,6 4-15-15,7 0-23 16,5-1-6-16,9 7 0 16,4-1 3-16,10 9 11 15,2 5 10-15,-1-3 20 16,-11 4 13-16,-4-5 25 16,-7-3 14-16,-11-6 13 15,-1-5-3-15,-17-10-14 16,-4-5-14-16,-3-10-31 15,3-3-31-15,17 0-153 16,6 1-192-16</inkml:trace>
  <inkml:trace contextRef="#ctx0" brushRef="#br0" timeOffset="52453.7709">15723 9584 589 0,'-13'-4'323'15,"-20"3"-49"-15,0 6-72 0,-10 21-74 16,-4 15-23-16,-4 28-45 16,-4 17-19-16,20 25-20 15,15 1-5 1,33-4-2-16,17-11 2 0,28-17 2 15,1-12 1-15,10-25 14 16,2-10-60-16,-11-28-174 16</inkml:trace>
  <inkml:trace contextRef="#ctx0" brushRef="#br0" timeOffset="53030.3823">16069 10090 695 0,'-2'-8'386'0,"-3"-6"-97"16,-10-2-102-16,-3 1-37 0,-15 4-57 15,-7 3-19-15,-11 10-31 0,-4 3-15 31,8 11-23-31,4 4-10 0,18 2-15 0,11 8-3 16,21-1 6 0,15 1 4-16,23 1 12 15,8-6 3-15,7-5 3 0,-5-5 2 16,-11-9 4-16,-9-4 3 16,-15-7 9-16,-7-3 1 0,-16-7-2 31,0 4-5-31,-11-5-10 0,-4 1-4 15,-4 4-9-15,-6 2-6 16,3 12-10-16,4 10-4 16,7 11 8-16,4 9 10 0,8 12 14 15,0 3 6-15,5 5 4 16,2-1-4-16,2-14-3 16,4-6-2-1,0-11-1-15,2-7-42 0,1-12-371 16</inkml:trace>
  <inkml:trace contextRef="#ctx0" brushRef="#br0" timeOffset="53427.839">16107 9777 778 0,'9'5'383'0,"18"14"-126"0,7 16-108 16,14 24-56-16,-1 6-3 15,-7 3 21-15,-6 1 7 16,-24-6 0-16,-12 4-10 16,-26-1-36-16,-6-4-10 15,0-12-30-15,2-4-10 16,12-15-11-16,4-9-17 15,7-7-410-15</inkml:trace>
  <inkml:trace contextRef="#ctx0" brushRef="#br0" timeOffset="55763.0059">22644 12981 862 0,'-6'0'345'15,"-8"15"-210"-15,-4 12-46 16,-6 15-45-16,-1 10-3 0,1 1-15 31,8-1-12-31,2-8-5 0,6-8 0 16,10-21 6-16,3-9 7 15,12-24 9-15,3-13 7 16,0-15 22-16,-2-7 10 0,-7-1 17 31,-2-3 1-31,-3 3-17 0,1 6-15 16,1 12-26-16,1 15-17 15,2 24-25-15,3 14-8 16,4 14-4-16,7 12 6 16,3 5 13-16,0-3 4 15,7 3 2-15,-7-6 4 16,-4-6-12-16,-6-4-49 16,-17-12-119-16,1-5-118 15</inkml:trace>
  <inkml:trace contextRef="#ctx0" brushRef="#br0" timeOffset="55913.8748">22539 13145 749 0,'5'-1'400'0,"11"0"-63"0,4-3-105 16,17 4-99-16,8 0-32 16,9 0-64-16,-1 4-12 15,-6 0-122-15,-11-1-333 16</inkml:trace>
  <inkml:trace contextRef="#ctx0" brushRef="#br0" timeOffset="56060.83">23000 13297 790 0,'-8'-3'448'16,"-4"0"-36"-16,3 0-256 15,7 3-132-15,7-2-86 16</inkml:trace>
  <inkml:trace contextRef="#ctx0" brushRef="#br0" timeOffset="56487.9969">23459 12972 838 0,'-25'0'379'16,"-23"-5"-162"-16,-5 5-107 15,0 3-28-15,4 4-42 0,6-2-27 16,16 7-22-16,11-3-9 15,16-1-4-15,10 1 4 16,15-2 20 0,7 4 11-16,11 1 9 0,1 2 2 15,-10 2-7-15,-7 2-1 16,-18 0 14-16,-7 4 6 16,-17 3 3-16,-3 5-1 15,-12-2-13-15,-4-3-7 0,11-3-8 16,5-4-4-16,13-3 1 15,10-4 16-15,18-5 24 16,6-3 9-16,11-6 1 16,-2-3-16-16,3 3-23 15,0-1-6-15,-1 5-15 16,2 4-64-16,-10 1-228 16</inkml:trace>
  <inkml:trace contextRef="#ctx0" brushRef="#br0" timeOffset="56631.2313">23633 13357 1181 0,'2'0'543'0,"4"0"-229"0,1-1-71 15,2 0-94-15,-2 0-38 16,-2 0-60-16,-1-1-26 16,-3 2 38-16</inkml:trace>
  <inkml:trace contextRef="#ctx0" brushRef="#br0" timeOffset="57613.7018">16802 10024 846 0,'-2'0'318'0,"8"1"-216"0,17 2-19 16,32 1-9-16,20 0 2 15,29 0-24-15,11 3-18 16,17 1-10-16,-2 0-2 16,-2 0 3-16,-11-4 2 15,-28-2-23-15,-13-1-48 16,-33 2-196-16</inkml:trace>
  <inkml:trace contextRef="#ctx0" brushRef="#br0" timeOffset="57852.3363">17010 10154 435 0,'-12'-1'258'0,"-5"1"-15"0,9 1-76 15,16 2-51-15,12 1-14 16,18 2-25-16,16 2 6 15,24 1-18-15,16 3-16 16,8-1-21-16,-3 0-8 16,-2-3-3-16,-9-5 1 15,-13 0-12-15,-11-3-56 0</inkml:trace>
  <inkml:trace contextRef="#ctx0" brushRef="#br0" timeOffset="58416.6545">16961 9556 504 0,'0'7'255'0,"-2"6"-62"0,-1 9-104 16,-5 8 0 0,-3 3-22-1,1 2-4-15,-1-5 1 0,3-4-4 16,5-11-4-16,3-7-3 16,6-14-11-16,5-6-2 15,10-15-7-15,0-5-8 16,-2-6-5-16,-6-7 0 15,-6 3-5-15,-3 3-3 16,1 9-11-16,2 12 0 16,-1 11-12-16,4 8-5 15,-3 16 3-15,2 9-4 16,3 15 11-16,-1 1 5 16,10 3 1-16,0-3 2 0,1-7 7 15,2-3 2-15,-8-9-20 16,-4-5-53-16</inkml:trace>
  <inkml:trace contextRef="#ctx0" brushRef="#br0" timeOffset="58556.423">16956 9668 772 0,'9'-2'372'15,"6"0"-144"-15,6 2-135 16,0 0-32-16,6 5-38 15,3-3-57-15</inkml:trace>
  <inkml:trace contextRef="#ctx0" brushRef="#br0" timeOffset="58720.4261">17369 9804 1040 0,'0'-2'459'0,"0"-3"-242"16,-1 0-129-16,0 4-43 0,1 0-247 15</inkml:trace>
  <inkml:trace contextRef="#ctx0" brushRef="#br0" timeOffset="59254.7466">17742 9495 552 0,'-2'-5'315'16,"-5"4"-57"-16,-6 1-45 15,-10 5-98-15,-5 2-30 16,-6-3-42-16,-2 2-13 16,5-4-12-16,2 4-8 15,12 2-9-15,10 2-4 16,9-6-8-16,6 0 0 15,9 0-1-15,2-4 5 0,7 7 5 16,8 5 1-16,0 1 1 16,-1 1 0-1,-11 2 4-15,-9 1 6 0,-16 0 11 0,-11 4 3 16,-17-2 0 0,-6 1-4-16,1-2-10 15,9-2-2-15,12-3 5 16,2-4 16-16,7-3 17 15,-2-1 12-15,9-1 25 16,6 2-1-16,8 2-1 16,9 1-4-16,5 5-24 15,4 1-14-15,5-4-13 16,-5-2-8-16,-5-5-62 16,0-6-57-16</inkml:trace>
  <inkml:trace contextRef="#ctx0" brushRef="#br0" timeOffset="59587.3571">17936 9859 722 0,'0'0'398'0,"2"4"-39"15,2 0-119-15,-4-4-80 16,0 0-35-16,0 0-63 16,0 0-25-16,2 3 96 15</inkml:trace>
  <inkml:trace contextRef="#ctx0" brushRef="#br0" timeOffset="64454.9521">18535 9896 950 0,'-14'-1'403'0,"-8"3"-243"16,-3 8-57-16,-2 17-83 15,5 8-24-15,12 16-21 16,7 5 3-16,15-2 10 16,9 0 5-16,13-13 7 0,1-10 4 15,11-16 4-15,3-10 4 16,-7-17 34-16,-5-6 33 16,-17-17 68-16,-13-4 24 15,-19-7-3 1,-8 0-29-16,-13 1-68 0,1 0-27 15,10 9-40 1,5 4-30-16,13 15-183 0,7 13-162 16</inkml:trace>
  <inkml:trace contextRef="#ctx0" brushRef="#br0" timeOffset="64634.4703">18872 10284 1338 0,'-3'0'548'0,"-4"-4"-358"16,5 2-75-16,7 0-125 0,2-2-100 16</inkml:trace>
  <inkml:trace contextRef="#ctx0" brushRef="#br0" timeOffset="65052.5164">19220 9940 845 0,'-12'-9'416'16,"-10"-8"-160"-1,-3 17-141-15,-3 3-47 16,4 18-67-16,3 6-12 15,13 16-8-15,7 1 1 0,9 5 9 16,10-5 4-16,10-9 5 16,9-5 1-16,14-15 5 15,1-5 4-15,-1-17 9 16,-2-5 31-16,-21-15 65 16,-11-3 31-16,-23-9 29 15,-13-1-20-15,-18 0-67 16,-7 3-37-16,-3 13-62 15,3 6-88-15</inkml:trace>
  <inkml:trace contextRef="#ctx0" brushRef="#br0" timeOffset="65672.1832">19784 9875 486 0,'5'-2'308'0,"3"-6"11"16,-2 1-103-16,-7 0-94 15,-7 0-31-15,-6 5-58 16,-5-4-15-16,-7 5-12 16,0-1-3-16,-2 1-2 15,3 3-21-15,0 3-31 16,7 5-3-16,3 1-2 0,-2 3 19 15,4 8 25 1,-4-1 5-16,2 4 23 0,8 1 9 16,2-6 14-16,3 1 3 15,5-5-12-15,-3-5-3 16,11-8 6-16,5 1 2 16,7-10-2-16,7-2-4 15,4 4-17 1,4-4-3-16,9 12-2 15,-1 4 2-15,0 7 7 0,-2 7 2 16,-17 0 18-16,-2 4 10 16,-17-2 18-16,-10 1 12 15,-11 0 14-15,-15-1 5 16,-17-5-8-16,-7-3-9 16,-7-12-30-16,2-4-12 0,13-7-18 15,6-5-5-15,15-2-52 16,9 0-56-16,5-1-346 15</inkml:trace>
  <inkml:trace contextRef="#ctx0" brushRef="#br0" timeOffset="66884.4621">20777 9937 517 0,'-16'-2'310'0,"-13"4"-23"16,6-2-77-16,15 2-105 15,15 1-23-15,29 1-38 16,12-2-7-16,31 2-1 16,11 0-12-16,12 3-14 15,0 3-3-15,-12 2 0 16,-18 0 9-16,-26-3-87 16,-13-2-57-16,-16-3-177 15</inkml:trace>
  <inkml:trace contextRef="#ctx0" brushRef="#br0" timeOffset="67117.2059">20863 10073 395 0,'-6'-2'248'15,"-3"0"-2"-15,9-2-53 0,20 4-61 16,9 0-24-1,22 1-30-15,5 3 2 0,15 1-13 16,5-2-9-16,1 5-24 16,-10-2-10-16,-15 1-5 15,-9-1 9-15,-20-4-95 16,-5-2-74-16</inkml:trace>
  <inkml:trace contextRef="#ctx0" brushRef="#br0" timeOffset="67352.9584">21310 9852 821 0,'7'-2'335'16,"11"3"-199"-16,7 8-36 16,6 15-39-16,4 7-13 15,3 6-26-15,3-3-3 0,-4-2-1 16,-7-4 2-16,-13-7 3 15,-10-6 4 1,-9-6 7 0,-9-4 2-16,-12-3 0 0,-5 0-31 15,-12-2-175-15</inkml:trace>
  <inkml:trace contextRef="#ctx0" brushRef="#br0" timeOffset="67660.9957">20950 9878 806 0,'-4'-1'387'15,"-4"-4"-141"-15,-15 10-131 16,-12 5-39-16,-11 6-35 0,-5 3-4 16,6 4-22-16,9 0-5 15,21 1-1 1,11 7 0-16,21-4 13 0,11 1 12 0,12 5 19 16,5-7 3-1,-5 0-9-15,-3-5-8 16,-3-6-21-1</inkml:trace>
  <inkml:trace contextRef="#ctx0" brushRef="#br0" timeOffset="68599.9516">1748 11586 501 0,'-2'-2'277'0,"-3"2"-9"0,16-2-154 15,7 1-13-15,35 2-7 16,16-1-6-16,20 1-48 15,15 2-15-15,-6 3-12 16,-1-1 0-16,-17 2-9 16,-14 3-39-16,-22-2-128 15,-20 2-160-15</inkml:trace>
  <inkml:trace contextRef="#ctx0" brushRef="#br0" timeOffset="68816.0857">1825 11713 425 0,'-3'-2'285'0,"-9"-2"-1"16,28 2-142-16,12 1-19 16,25 3-43-16,15 1 4 15,11 2-28-15,2 1-10 16,4 0-13-16,-2 2-6 15,-10-2-4-15,-9-4-64 16,-19-3-253-16</inkml:trace>
  <inkml:trace contextRef="#ctx0" brushRef="#br0" timeOffset="69011.0975">2459 11521 359 0,'8'0'247'0,"13"4"44"0,6 10-109 15,-3 9-31-15,2 1-11 16,-6 4-9-16,-5-1-13 16,-3 0-30-1,-14 2-14-15,-6-2-31 0,1-4-12 16,-4-7-11 0,1-1-33-16,-2-4-180 15</inkml:trace>
  <inkml:trace contextRef="#ctx0" brushRef="#br0" timeOffset="69289.6866">1961 11496 481 0,'-3'-2'298'0,"-5"-1"-25"16,-19 3-121-16,-5 7-29 0,-12 8-33 16,-2 3-5-16,8 10-18 15,6 0-11-15,21 5-2 16,11-1 0-16,25 1 7 16,3 2 1-16,21-7-12 15,3-3-8-15,3-11-13 16,5-5-61-16</inkml:trace>
  <inkml:trace contextRef="#ctx0" brushRef="#br0" timeOffset="70282.7053">3506 11468 569 0,'-19'0'320'15,"-11"3"-81"-15,-15 10-81 16,-4 2-35-16,8 11-71 16,3 5-30-16,17 9-28 15,12 7-3-15,10 6-1 16,15 1 9-16,21-6 10 15,7-6 6-15,19-22 17 16,-3-16 22-16,-3-22 53 16,-6-13 21-16,-16-13 28 15,-13-2-11-15,-19-5-48 16,-10 6-23-16,-21 1-43 16,-1 3-16-16,-2 14-19 15,0 4-4-15,12 16-138 16,1 7-81-16</inkml:trace>
  <inkml:trace contextRef="#ctx0" brushRef="#br0" timeOffset="70449.2701">3681 11819 684 0,'4'0'383'0,"1"3"-92"0,3-5-131 15,-1 2-43-15,-2-3-70 0,3-4-92 16</inkml:trace>
  <inkml:trace contextRef="#ctx0" brushRef="#br0" timeOffset="70811.5896">4096 11531 713 0,'-11'-2'350'0,"-13"-3"-133"15,-2 12-102-15,3 6-34 16,1 13-57-16,3 5-18 15,6 9-15-15,7 3-1 16,12 1 6-16,7 2 4 0,12-9 12 16,4-7 9-1,15-18 21-15,4-10 6 0,2-18 25 16,-2-7 12-16,-15-11 12 16,-10-3 5-1,-21-2-14-15,-13-2-14 0,-23 2-31 16,-10 2-17-16,-7 10-25 15,6 8-37-15,17 10-184 16</inkml:trace>
  <inkml:trace contextRef="#ctx0" brushRef="#br0" timeOffset="71294.6017">4731 11552 547 0,'-6'-4'297'0,"-10"-1"-42"0,-4 0-90 16,-9 1-69-16,-2 3-22 15,1-1-41-15,1 2-13 16,7 2-14-16,4 1-3 15,3 1-3-15,1 2-6 16,-2 4 8-16,-1 1 11 0,2 5 17 16,-3 3 9-16,12 2-3 15,0 6-7 1,1-4-12-16,7-1-3 16,3-4-4-16,3-5 0 0,2-7 5 15,3-4 3-15,1-4 1 16,3-3-3-16,12 0-8 15,9 4-4-15,12 5-3 16,2 3 3-16,-4 6 7 16,-9 4 9-16,-20 4 31 15,-9 4 23-15,-24 4 36 16,-11-2 3-16,-18-1-19 16,-6-6-20-16,-2-14-36 15,5-7-9-15,10-14-18 16,10-4-47-16,8-5-164 15,8 2-399-15</inkml:trace>
  <inkml:trace contextRef="#ctx0" brushRef="#br0" timeOffset="71869.2753">5431 11672 779 0,'-8'-6'381'16,"-12"-7"-130"-16,-6 1-36 16,-15 8-65-16,-1 2-35 15,5 9-62-15,2 5-23 0,12 13-32 16,6 6-5-16,14 9 0 15,6 5 3-15,18 1 2 16,7-3 1 0,11-7 2-16,4-8 5 0,4-12-88 15,4-4-57 1,-1-17-218-16,0-7-134 0</inkml:trace>
  <inkml:trace contextRef="#ctx0" brushRef="#br0" timeOffset="72168.6213">5702 11792 604 0,'-1'-11'364'0,"-13"-13"-35"15,-6 4-42-15,-17 2-83 16,-4 3-44-16,1 9-71 16,0 2-34-16,13 8-53 0,6 5-11 15,6 6-12 1,9 4 2-16,6 4 7 0,0-1 4 16,16 0 7-16,-1 0 2 15,5-10 3 1,8-3 1-16,7-9 2 15,4-5-1-15,5-11 0 16,2-3 1-16,-5-2-1 16,-1 2 0-16,-12 6 0 0,-5 5 2 15,-8 8 7-15,-5 6 4 16,-5 6 12-16,-2 6 1 16,-13 4-1-16,-5 0-4 15,-12 1-9-15,-7-6-2 16,3-2-99-16,2-5-111 15</inkml:trace>
  <inkml:trace contextRef="#ctx0" brushRef="#br0" timeOffset="72667.9135">6330 11335 618 0,'-20'5'320'0,"-30"13"-65"16,-4 10-71-16,-1 22-70 15,4 12-31-15,15 10-48 0,11 8-9 16,25 6-1-16,12-2 3 16,23-5-2-16,13-14-2 15,12-22-4-15,6-12-5 16,0-22-81-16,-1-3-117 15</inkml:trace>
  <inkml:trace contextRef="#ctx0" brushRef="#br0" timeOffset="73088.5962">6596 11774 336 0,'7'-11'262'15,"2"-10"28"1,-4 4-73-16,-5 1-20 0,-8 3-48 16,-7 0-26-16,-12 5-42 15,-5 7-18-15,-4 7-28 16,5 8-11-16,9 10-25 0,5 2-8 16,10 9-4-16,5 3 1 15,7 2 8-15,9-3 4 16,8-6 5-16,5-9 3 15,4-14 5-15,0-4 0 16,-6-14-6 0,-4-3-4-16,-8-5-3 0,-7-2-1 0,-6 1 3 15,0 5 1-15,-6 7-14 32,-1 7 2-32,-3 19 9 0,2 10 4 0,4 12 19 15,1 6-1-15,8 1-6 16,2-3-3-1,6 1-5-15,0-4 0 0,2-6-3 16,4-4 12-16,4-18-124 16</inkml:trace>
  <inkml:trace contextRef="#ctx0" brushRef="#br0" timeOffset="73306.0776">6801 11419 869 0,'10'2'400'31,"17"17"-164"-31,3 11-93 16,-2 17-43-16,-2 8-13 0,-12 5-12 16,-1 2-7-1,-19 8-24-15,-8 3-10 0,-7-2-11 16,-6-4-7-16,9-21-105 15,5-16-130-15</inkml:trace>
  <inkml:trace contextRef="#ctx0" brushRef="#br0" timeOffset="73545.6902">7275 11762 533 0,'11'-3'350'16,"22"1"29"-16,2 2-189 16,14 6-90-16,2 1-37 15,-3 2-37-15,-4 1-7 16,-15-3-43-16,-10 0-66 15</inkml:trace>
  <inkml:trace contextRef="#ctx0" brushRef="#br0" timeOffset="73697.773">7306 11810 1051 0,'-1'5'465'0,"2"7"-211"15,9 1-46-15,13 0-49 16,9 0-33-16,10-3-57 15,9-5-26-15,3-1-28 16,-4-4-73-16</inkml:trace>
  <inkml:trace contextRef="#ctx0" brushRef="#br0" timeOffset="74283.0413">8113 11638 582 0,'-17'-3'318'0,"-21"3"-75"0,-3 3-63 16,-1 13-79-16,5 9-38 15,11 11-41 1,10 11-10-16,19 11-5 15,7 3 10-15,19-6 29 16,9-9 11-16,18-22 20 16,5-12 9-16,2-19 18 0,-11-8 3 15,-20-19-1-15,-14-4-10 16,-25-10-40-16,-11-3-15 16,-22 6-29-16,-5 6-8 15,3 12-41-15,8 9-63 16,15 13-236-16</inkml:trace>
  <inkml:trace contextRef="#ctx0" brushRef="#br0" timeOffset="74444.992">8359 12036 855 0,'-3'1'499'16,"2"0"-76"-16,1-1-247 15,0-1-61-15,0 0-93 16,0 0-55-16,0 0-251 16</inkml:trace>
  <inkml:trace contextRef="#ctx0" brushRef="#br0" timeOffset="74788.4625">8665 11682 876 0,'-16'-6'398'0,"-13"-4"-199"16,2 8-62-16,-1 8-88 16,5 9-29-16,4 12-20 15,5 5 0-15,15 13 1 16,7 1 6-16,14 4 1 15,10-7 2-15,12-15 4 16,6-8 2-16,8-20 12 16,-9-9 4-16,-11-17 21 15,-13-6 10-15,-15-7 7 16,-5-1 3-16,-17-3-16 16,-10 5-13-16,-14 10-25 15,-8 5-15-15,0 14-88 0,6 9-111 16</inkml:trace>
  <inkml:trace contextRef="#ctx0" brushRef="#br0" timeOffset="75293.0025">9207 11650 580 0,'0'-6'356'0,"0"-2"-54"0,-7 3-160 15,-8 2-58-15,-10-1-66 16,-6 2-10-16,-4 2-6 16,1 0-2-16,7 4 0 15,5-1-2-15,5 2-2 16,3 2 0-16,5-1-1 15,2 3 1-15,1-3 3 0,0 0 14 16,-1 5 33-16,1-1 20 16,-3 3 25-16,1-1-9 15,3 1-25-15,-3-1-16 16,8-2-26-16,1-1-4 16,4-3-2-16,6-3 2 15,5-4 1 1,0-3 0-16,12-2-5 0,1 3-5 15,10 3-4-15,5 5-2 0,3 8 0 16,0 3 1-16,-8 9 3 16,-8 4 9-1,-16 5 29-15,-10-1 23 0,-12-1 34 16,-15-5 2-16,-15-4-19 16,-6-2-19-16,-9-12-29 31,8-1-10-31,13-16-75 0,7-9-96 0</inkml:trace>
  <inkml:trace contextRef="#ctx0" brushRef="#br0" timeOffset="75878.982">9951 11752 852 0,'-5'-1'413'0,"5"0"-148"15,8 0-87-15,28-4-74 16,19 2-33-16,21-1-33 16,13 0-18-16,0 4-12 15,-5 3-2-15,-10 3-3 16,-11 1 8-16,-14-1-75 16,-11-2-62-16,-26 0-217 15</inkml:trace>
  <inkml:trace contextRef="#ctx0" brushRef="#br0" timeOffset="76083.8164">10060 11853 696 0,'-4'0'372'0,"-9"-2"-122"15,27 4-97-15,10-1-25 0,28 3-61 16,9 1-9-16,13-2-25 15,4 0-11-15,-5-3-9 16,-2 0 4-16,-8-3-103 16,-10-5-151-16</inkml:trace>
  <inkml:trace contextRef="#ctx0" brushRef="#br0" timeOffset="76306.8974">10629 11673 596 0,'9'-1'320'0,"12"3"-64"15,3 6-85-15,3 12-54 0,-1 5-19 16,-4 10-10-16,-3 0-4 16,-8 5-21-16,-9-2-10 15,-4-10-25-15,-11 2-8 16,-9-12-35-16,-6-2-62 15,-16-6-257-15</inkml:trace>
  <inkml:trace contextRef="#ctx0" brushRef="#br0" timeOffset="76526.4439">10170 11651 563 0,'-18'1'341'0,"-16"11"-5"16,-4 8-107-16,11 14-78 15,9 8-23-15,20 9-27 16,13 1-18-16,22-2-22 16,3-5-10-16,3-15-23 0,2-6-79 15</inkml:trace>
  <inkml:trace contextRef="#ctx0" brushRef="#br0" timeOffset="77144.5665">11609 11700 536 0,'-3'-3'324'0,"-4"-9"-27"0,-5 4-69 16,-9 5-77-16,-8 3-24 15,-5 10-35-15,-2 6-17 16,5 13-38-16,4 1-12 16,17 9-18-16,6 6-3 15,16 0-2-15,14-1 2 16,17-12 1-16,9-7 1 16,11-14-20-16,-2-7-41 15,-3-8-200-15</inkml:trace>
  <inkml:trace contextRef="#ctx0" brushRef="#br0" timeOffset="77467.6352">11905 11834 478 0,'-12'-9'318'0,"-7"-11"-8"0,-9 1-103 0,-2 0-35 16,-1 7-64-16,2 5-30 16,4 7-47-16,5 8-15 15,5 7-9-15,8 8-1 16,3 7 4-16,6 2 2 15,11 2 5-15,-1-4 1 16,8-11 0-16,4-6 1 16,7-14-1-16,6-10 0 15,8-12-1 1,-2-2-2-16,-1-2-5 0,-2 4 1 16,-5 13 12-16,-4 4 4 15,-13 14 15-15,-6 8 12 0,-14 7 4 16,-8 4 1-1,-6 1-9-15,-2-3-14 16,6-4-19-16,2-4-5 16,9-8-82-16,1-8-94 0</inkml:trace>
  <inkml:trace contextRef="#ctx0" brushRef="#br0" timeOffset="78021.5858">12589 11494 597 0,'-24'6'359'0,"-29"9"0"15,-3 11-151-15,1 17-90 16,7 9-29-16,21 14-45 16,14 6-8-16,23 7-10 15,10-7-4-15,17-9-5 0,14-16-2 16,10-20-1 0,6-9-46-16,-2-14-117 0,-5-4-156 15</inkml:trace>
  <inkml:trace contextRef="#ctx0" brushRef="#br0" timeOffset="78410.8558">12879 11903 195 0,'0'-10'150'0,"0"-17"73"0,2 0-29 0,-2-2 14 16,-2 1-3-1,-9 8-24-15,-10 2-20 16,-7 10-36-16,-4 5-24 15,-9 7-47-15,6 6-18 0,0 7-27 16,7 6-9-16,15 9-2 16,6 5 0-1,12 6 2-15,8-2 5 16,13-8-1-16,2-3 2 16,10-10 1-16,-1-8 3 0,-1-8 2 15,-6-4 0-15,-12-4-5 16,-5-2 0-16,-12-1-3 15,-1-2-1-15,-4 0 2 16,-3 3-5-16,3 6-12 16,3 6 4-16,1 11 5 15,1 9 5-15,4 9 17 16,2 3-3-16,0 6-1 0,1-3-3 16,-2-4-3-16,-1-2-1 15,2-11-15 1,1-4-89-16</inkml:trace>
  <inkml:trace contextRef="#ctx0" brushRef="#br0" timeOffset="78646.6973">13053 11543 894 0,'9'0'389'31,"18"10"-185"-31,-3 13-77 16,-2 20-33-16,-4 11-1 15,-13 13-6-15,-5 6-8 16,-17 5-27-16,-4-3-12 0,-4-17-17 16,4-15-7-16,19-18-72 15,5-11-87 1</inkml:trace>
  <inkml:trace contextRef="#ctx0" brushRef="#br0" timeOffset="78924.5922">13440 11741 705 0,'-2'0'361'16,"3"-1"-122"-16,11 3-62 16,18 4-60-16,8 3-28 15,9 0-15-15,-1 2-25 0,-1-3-29 16,-1-5 2-16,-4-2-116 15,0-1-116-15</inkml:trace>
  <inkml:trace contextRef="#ctx0" brushRef="#br0" timeOffset="79147.0044">13466 11855 760 0,'-6'5'360'0,"0"4"-130"16,7 1-29-16,16 3-45 0,10 0-13 15,10-3-39-15,5 3-26 16,4-9-38-16,-1 1-16 16,2-5-75-16,3-8-118 15</inkml:trace>
  <inkml:trace contextRef="#ctx0" brushRef="#br0" timeOffset="79741.9128">14129 11770 429 0,'4'-14'265'0,"6"-13"-8"16,-2 0-24-16,-4 1-47 0,3 4-18 15,0 5-33-15,-5 3-18 16,0 7-40-16,0 4-22 15,0 3-40-15,-2 0-15 16,0 0-15-16,0 0-1 16,1 4 9-1,4 13 0-15,4 33 2 16,-15-24 2-16,3 5 3 16,-4 8 1-16,0 8 2 15,-4 2-1-15,-1-1 1 16,2-4 1-16,0-13 0 15,8-3 1-15,-1-11 1 16,-3-7 4-16,-1-5 4 0,-9-4 3 16,-1-4 0-16,-2-3-1 15,0-1-4-15,5-3-4 0,7 2-5 16,3 0-5 0,11 4-6-16,9 2-3 15,11 3 1-15,5 5 3 16,4-2 4-16,-2-1 3 15,5 2 2-15,-4-1 0 16,-2-3 0-16,-3 5 1 0,-11-4 6 16,-4 0 1-16,-8 3 1 15,-1-4-1-15,-5-1-19 16,1 0-57-16</inkml:trace>
  <inkml:trace contextRef="#ctx0" brushRef="#br0" timeOffset="86071.4556">14939 11770 504 0,'1'2'263'0,"3"0"-42"16,27-1-90-16,16-1-16 0,22-2-22 16,16-3-22-16,13 0-33 15,2 0-9-15,-4 5-7 16,-15 1-3-16,-21 4-19 15,-15 1-23-15,-17 2-64 16,-8-1-45-16,-18 4-227 16</inkml:trace>
  <inkml:trace contextRef="#ctx0" brushRef="#br0" timeOffset="86489.2358">15118 11899 526 0,'-5'1'275'0,"0"0"-87"0,6 3-23 15,-1-4-59-15,30 2-24 16,60 2-15-16,-17-5-11 16,17-1-16-16,-3 1-6 15,-16 0-15-15,-6-2-2 16,-18-6-36-16,-3-4-34 15,-10-7-71-15,-7-3-29 16,-18-5-2-16,-9-1 19 16,-14-3 57-16,-8-2 30 15,-8 3 68-15,2 4 39 0,8 8 42 16,9 9 11-16,11 9-35 16,2 2-11-16,14 12-15 15,7 3-9-15,8 9 10 16,6 6-3-16,1 1-6 15,-4 3-2-15,-13-2 23 16,-10-1 24-16,-24-1 22 16,-11-1 5-16,-12-3-27 0,0-2-33 15,8-7-56 1,3-6-84-16</inkml:trace>
  <inkml:trace contextRef="#ctx0" brushRef="#br0" timeOffset="87088.4329">16777 11660 813 0,'-15'-6'365'0,"-24"-10"-169"15,-4 1-38-15,0 6-59 0,0 3-29 16,9 10-51-16,3 8-21 16,7 15-21-16,8 5 1 15,11 14 11-15,9 3 7 16,13 4 5-16,10-3 1 16,8-8 2-1,4-9 0-15,5-14 2 0,-5-8 2 16,-6-12 9-16,-8-7 4 15,-12-10 5 1,-9-8-1-16,-8-5-6 0,-8-1 2 16,-6 8 5-16,-3 4 6 15,2 16-3-15,6 10-5 16,6 22-13-16,2 11-6 16,10 17-2-16,0 4 2 15,12 2 4-15,4 1 3 16,0-3 1-16,3-1-1 15,-5-9 0-15,-3-4 0 16,-4-16 2-16,-6-11 0 0,0-16-100 16,-3-13-184-16</inkml:trace>
  <inkml:trace contextRef="#ctx0" brushRef="#br0" timeOffset="87335.664">17009 11673 834 0,'9'3'388'0,"6"3"-178"16,19 1-89-16,9 0-28 15,15 1-51-15,0-2-15 16,-1-4-14-16,-6 1 23 16,-16 0-138-16,-5-2-108 15</inkml:trace>
  <inkml:trace contextRef="#ctx0" brushRef="#br0" timeOffset="87514.8911">17036 11819 521 0,'0'6'319'0,"3"3"25"16,6 0-102-16,10 3-64 15,4-4-22-15,21 4-69 16,4-6-20-16,7 0-40 16,4 1-10-16,-6-8-144 0</inkml:trace>
  <inkml:trace contextRef="#ctx0" brushRef="#br0" timeOffset="87958.0962">17870 11650 391 0,'-8'-6'283'0,"-15"-6"41"15,-4 2-85-15,-10 3-84 16,-3 6-38-16,0 4-65 15,-3 8-27-15,12 10-31 16,5 5-4-16,16 13 3 0,8 7 7 16,13 9 4-1,10-4 5-15,21-4 15 0,7-11 17 16,12-19 30 0,3-9 15-16,-11-22 31 15,-4-9 2-15,-21-18-8 0,-11-8-4 0,-20-6-40 31,-10 2-19-31,-15 6-25 0,-6 9-16 16,-1 12-96-16,4 10-85 16</inkml:trace>
  <inkml:trace contextRef="#ctx0" brushRef="#br0" timeOffset="88190.7847">17894 11653 1001 0,'-10'0'452'0,"-18"6"-225"15,-4 10-68-15,-6 16-99 16,2 6-25-16,6 12-22 15,5 3-13-15</inkml:trace>
  <inkml:trace contextRef="#ctx0" brushRef="#br0" timeOffset="88702.1722">16313 11122 665 0,'-5'3'290'0,"-7"13"-130"0,-3 10-55 16,2 44-35-16,4 26 13 16,3 37 1-16,5 23-5 15,2 14-12-15,1-8-21 16,-2-12-29-16,1-14-2 15,-4-35 1-15,3-12 0 16,7-30 18 0,0-20-118-16</inkml:trace>
  <inkml:trace contextRef="#ctx0" brushRef="#br0" timeOffset="88959.175">16212 11164 584 0,'22'-2'262'0,"40"1"-98"15,22 4-49-15,47 10-10 0,24 1 5 16,49 4-28-16,21 3-9 15,24 3-33 1,5 4-18-16,-24 1-11 0,-24-7-7 16</inkml:trace>
  <inkml:trace contextRef="#ctx0" brushRef="#br0" timeOffset="89399.2187">15996 12549 668 0,'0'-1'336'15,"0"-4"-66"-15,28 3-191 16,12-3-9-16,42 0 14 0,38-1 24 16,46 2 17-1,27 1-5-15,29 9-35 16,1 2-25-16,3 0-43 16,-8 0-4-16,-18-13-2 15,-21-3-21-15,-41-8-182 0</inkml:trace>
  <inkml:trace contextRef="#ctx0" brushRef="#br0" timeOffset="89758.2323">18093 11358 530 0,'-5'-15'323'0,"-5"-18"-5"16,5 14-74-16,1 18-116 15,8 14-42-15,1 44-70 16,1 19-10-16,9 44 15 0,5 22 3 16,6 9 4-16,7 0-5 15,-6-10 17-15,-4-20 6 16,-3-25 2-16,0-11 1 16,0-29-54-16</inkml:trace>
  <inkml:trace contextRef="#ctx0" brushRef="#br0" timeOffset="99174.584">1816 13201 907 0,'0'7'360'0,"0"5"-212"15,7-4-16-15,14-17-8 16,9-9-10-16,16-21-33 16,2-7-21-16,2-17-21 15,-9-8-7-15,-11-9-2 16,-7-6 2-16,-17 3 9 15,-5 8 0-15,-5 21-12 16,-7 16-1-16,-1 26-20 16,-1 12-9-16,0 24-14 15,6 12-7-15,7 26-2 16,10 12 7-16,11 14 11 16,4 2 3-16,16-7 5 15,6-12 3-15,2-21-39 0,2-12-37 16,-12-18-108-16,-10-5-96 15</inkml:trace>
  <inkml:trace contextRef="#ctx0" brushRef="#br0" timeOffset="99308.2461">2051 13048 730 0,'18'6'311'0,"31"5"-187"16,0 2-28-16,2-1-51 15,0 0-27-15</inkml:trace>
  <inkml:trace contextRef="#ctx0" brushRef="#br0" timeOffset="99458.5245">1772 12932 1045 0,'3'0'360'0,"8"2"-323"0,9 5-33 16,19 7-41-16,13 3-128 16</inkml:trace>
  <inkml:trace contextRef="#ctx0" brushRef="#br0" timeOffset="99773.0205">2480 13092 831 0,'11'-2'423'0,"6"1"-77"16,13-2-242-16,8-1-8 15,1-2-47-15,-1-2-19 0,-9 0-7 16,-8-3 6-16,-17 0 7 16,-7-1-2-16,-17-4-5 15,-5-2-9 1,-4 4-10-16,-4-1-4 15,1 10-16-15,8 9 7 16,6 13 3-16,7 8-1 0,8 11 15 0,1 4-5 16,5 9-1-1,5 4 4-15,4 6-4 0,0-2 0 0,0-4 1 32,2-3-2-32,-3-14-106 15,2-10-123-15</inkml:trace>
  <inkml:trace contextRef="#ctx0" brushRef="#br0" timeOffset="100048.0394">3062 12973 1147 0,'-5'12'493'0,"-9"6"-250"16,-2 9-80-16,-13 7-59 0,-3-5-31 15,-11 2-37-15,3-9-7 16,6-16-9-16,6-6-17 16,16-19-23-16,4-2-10 15,13-4-7-15,7 0 5 16,11 13 14-16,8 9 13 16,5 11 25-16,9 13 22 15,-6 2 23-15,6 7-7 16,-7-1-13-16,-3-2-11 0,3-4-108 15</inkml:trace>
  <inkml:trace contextRef="#ctx0" brushRef="#br0" timeOffset="101021.52">4162 13958 1023 0,'5'-5'437'0,"13"6"-232"15,6 6-57-15,23 17-66 0,10 9-23 16,3 8-33-16,0 3-10 16,-10 3 8-16,-7-1-53 15,-1-10-322-15</inkml:trace>
  <inkml:trace contextRef="#ctx0" brushRef="#br0" timeOffset="101240.0901">4614 13897 750 0,'-19'17'428'15,"-11"13"-104"-15,-20 13-115 16,-10 5-45-16,-11 3-95 16,-1-1-31-16,11-3-24 15,15-9-23-15,24-15-92 16,13-11-77-16</inkml:trace>
  <inkml:trace contextRef="#ctx0" brushRef="#br0" timeOffset="101617.5168">4978 13715 798 0,'-15'6'401'0,"-26"21"-118"16,-3 9-74-16,-1 22-97 0,5 13-28 15,20 5-49-15,14 0-17 16,23-7-9-16,13-8-4 16,6-13 0-16,6-7 1 15,-2-19 3-15,-4-7-10 16,2-14-99-16,-7-8-111 16</inkml:trace>
  <inkml:trace contextRef="#ctx0" brushRef="#br0" timeOffset="101868.6005">5099 13818 927 0,'2'-5'460'0,"-2"-9"-193"16,3 16-95-16,1 15-36 15,-3 18-52-15,-1 11 2 0,0 10-21 16,0 2-8-16,2-3-22 15,4-3-12-15,5-7-11 16,5-3-3 0,7-11-1-16,4-6 0 0,3-13 2 0,0-9 3 15,0-7-82 1,-2-6-68-16</inkml:trace>
  <inkml:trace contextRef="#ctx0" brushRef="#br0" timeOffset="102026.1754">5007 14052 873 0,'1'0'433'0,"7"-2"-139"0,9 1-95 0,17 1-98 16,12 1-37 0,13 6-49-16,0-1 33 15,-6 1-237-15</inkml:trace>
  <inkml:trace contextRef="#ctx0" brushRef="#br0" timeOffset="102257.3517">5316 13694 1184 0,'8'-8'501'16,"13"-5"-300"-16,8 8-51 15,10 28-73-15,6 16-30 0,2 24-7 16,-8 12 6-16,-22 0 10 16,-16-1-2-16,-25-5-18 15,-6-6-8-15,2-8-23 16,4-10-42-16,5-20-150 16,9-10-159-16</inkml:trace>
  <inkml:trace contextRef="#ctx0" brushRef="#br0" timeOffset="102489.6282">5758 13987 1000 0,'9'1'528'0,"9"-1"-119"16,18 1-261-16,6 2-32 16,3 0-75-16,-2 1-19 0,-3-3-21 15,-5 2-55-15,-6-1-220 16</inkml:trace>
  <inkml:trace contextRef="#ctx0" brushRef="#br0" timeOffset="102649.216">5792 14123 1141 0,'12'2'526'15,"19"0"-255"-15,6-2-51 16,8 0-104-16,2 0-43 16,-2 5-41-16,-2-2-37 15</inkml:trace>
  <inkml:trace contextRef="#ctx0" brushRef="#br0" timeOffset="103260.1235">6494 13932 883 0,'-13'4'396'0,"-10"10"-210"0,1 9-57 16,4 17-88-16,13 6-31 15,8 8-19-15,11 2-1 16,16-12 7-16,8-9 6 15,11-17 24-15,2-14 18 16,1-18 47-16,-9-10 19 16,-21-14 4-16,-13-7-9 0,-24 0-43 15,-13 3-18 1,-10 2-29-16,1 10-13 16,8 12-48-16,9 8-73 0</inkml:trace>
  <inkml:trace contextRef="#ctx0" brushRef="#br0" timeOffset="103444.7119">6871 14299 1430 0,'-1'1'575'0,"1"0"-392"0,0-1-63 15,-1-1-103 1,1 0-82-16</inkml:trace>
  <inkml:trace contextRef="#ctx0" brushRef="#br0" timeOffset="103798.61">7165 13907 620 0,'-9'0'352'0,"-13"0"-34"15,-2 5-132-15,2 18-94 16,4 6-35-16,6 9-46 0,8 7-11 15,11-6-5-15,10-4-1 16,16-2 12-16,9-10 18 16,13-8 45-1,-1-7 24-15,-4-15 38 16,-11-7 12-16,-19-11-7 0,-7-4-4 16,-15-4-31-1,-9-3-24-15,-19-5-31 16,-13-1-21-16,-4 6-45 0,3 7-62 15</inkml:trace>
  <inkml:trace contextRef="#ctx0" brushRef="#br0" timeOffset="104428.1936">7781 13909 325 0,'2'-2'224'15,"5"1"-6"-15,-4-5-72 16,-3 3-31-16,-6-1-16 0,-8-3-8 16,-14 3-10-16,-5-1-6 15,-6 2-30-15,-2 1-7 16,8 6-28-16,4 2-8 15,12 2-7-15,3 1-5 16,6 0 10-16,2 3 7 16,0 6 23-16,-1 1 16 15,1 5 11-15,-1 1 0 16,-3-3-10-16,7 3-11 16,1-7-17-16,4-4-4 0,9-12-4 15,2-3 1 1,10-6 2-16,5-2-1 15,12 3-7-15,5 1-4 0,7 4 3 16,1 5 0 0,-6 7 19-16,-6 5 8 0,-21 4 35 15,-6 1 26-15,-18 6 24 16,-10 0 12-16,-13 2-21 0,-11-1-23 16,-16-14-33-16,-2-7-17 15,0-11-35 1,10-10-48-16,17-11-161 15,7-3-224-15</inkml:trace>
  <inkml:trace contextRef="#ctx0" brushRef="#br0" timeOffset="105267.384">8371 14068 990 0,'-10'-3'447'0,"-19"-3"-208"16,-1 2-46-16,-3 6-85 15,-1 4-35-15,7 9-52 0,4 5-15 16,14 7-14-16,8 5-5 15,20 5 1-15,8 0 4 16,15-7 6-16,-3-4 4 16,3-14-19-16,0-7-39 15,3-9-96-15,1-5-63 16,-3-9-115-16,-5-2-9 16,-11-3 84-16,-2-3 70 15,-11 1 221-15,-7 0 95 16,-17-2 96-16,-7 8 32 0,-15 5-19 15,-7 6-26-15,-4 7-68 16,-1 4-39-16,13 9-70 16,6 0-23-16,16 10-26 15,7 0-5-15,4-1 0 16,8 2 3-16,6-6 9 16,2-4 5-16,10-7 5 15,2-6 4-15,4-13 1 16,4-2-1-16,11-6-4 15,4 2-2-15,5 5-4 16,-7 5-1-16,-13 5 35 16,-11 5 24-16,-15 11 49 15,-3 3 16-15,-12 6-8 16,-3 2-9-16,-8 1-38 0,-4-1-12 16,-3-4-23-16,-2-5-12 15,1-10-82-15,5-7-78 16</inkml:trace>
  <inkml:trace contextRef="#ctx0" brushRef="#br0" timeOffset="105761.1118">9348 13700 473 0,'-7'0'259'16,"-17"5"-4"-16,-7 6-41 15,-14 15-5-15,-5 11-27 0,2 23-69 16,4 10-20-16,18 16-38 16,10 5-8-1,23-4-8-15,19 9-8 16,20-12-1-16,10-11-4 0,12-21-10 16,4-26-21-1,12-25-166-15</inkml:trace>
  <inkml:trace contextRef="#ctx0" brushRef="#br0" timeOffset="106350.4077">9839 13929 535 0,'-1'0'340'0,"-2"0"-44"16,-6 0-112-16,-1-1-50 15,-4 1-48-15,-4 0-14 16,-5-5-16-16,-9-1-9 16,-7-6-22-16,-2-2-8 15,-1 2-8-15,4 2-2 16,10 7-14-16,4 4-7 16,9 11-12-16,3 7-2 0,1 6 15 15,1 2 7-15,5 3 9 16,3-4 4-16,2-5-3 15,1-3 0-15,3-10 7 16,1-2 8-16,6-6 7 16,3 0-2-16,12-3-9 15,7-2-9-15,16 5-14 16,4 0 0-16,5 9 4 16,-7 6 2-16,-17 6 23 15,-10 3 17-15,-19 3 35 16,-10-1 15-16,-15 1 2 15,-6-2-12-15,-18-5-27 0,-2-5-12 16,-2-12-24-16,21-7-37 31,13 1-95-31,2 2-83 0,-18-17-376 16</inkml:trace>
  <inkml:trace contextRef="#ctx0" brushRef="#br0" timeOffset="106644.7013">10033 13833 1007 0,'1'-2'458'0,"5"2"-201"15,-2 6-50-15,-4 14-72 16,-2 8-20-16,-7 12-45 15,-4 8-16-15,0 2-26 0,2 4-11 16,1-6-6 0,7-2-1-16,5-4-6 0,6-4 1 15,9-10-3 1,3-3 1-16,6-17 6 0,4-6-26 16,1-5-100-1,1-10-74-15</inkml:trace>
  <inkml:trace contextRef="#ctx0" brushRef="#br0" timeOffset="106815.4451">9902 14108 762 0,'10'-2'469'0,"5"1"-25"15,18 1-220-15,12 1-33 16,10 2-83-16,3-2-33 15,-4 0-43-15,-7 0-12 16,-16-2-153-16</inkml:trace>
  <inkml:trace contextRef="#ctx0" brushRef="#br0" timeOffset="107175.7558">10287 13650 1051 0,'14'8'434'16,"17"17"-255"-16,10 19-51 15,19 37-1-15,1 11-7 16,-5 12-7-16,-13-3-7 0,-35-11-36 16,-20-4-9-1,-34-10 10-15,-9-9 1 0,-5-25-8 16,5-13 2-1,14-21-177-15,10-8-249 0</inkml:trace>
  <inkml:trace contextRef="#ctx0" brushRef="#br0" timeOffset="108041.6039">4042 15168 632 0,'10'-8'330'0,"10"-4"-91"0,0 3-51 15,-4 13-72 1,-2 9-31-16,-11 14-26 16,-3 9-4-16,-9 11-12 15,-2 2-6-15,6-2-22 16,5-9-5-16,15-14 2 16,8-4 3-16,9-18 8 0,7-2 2 15,5-13 3-15,0-5-3 16,-8-9 2-16,-4-2 0 15,-10-5-2-15,-7-3-2 16,-6 3-7-16,-9 2-2 16,-1 14-13-16,-6 9-7 15,-1 15-1-15,3 9 0 0,-4 13 11 16,6 6 8-16,9 6-2 16,-1-1-1-1,13-3-4-15,0-5 0 16,2-8-36-16,3-2-77 0</inkml:trace>
  <inkml:trace contextRef="#ctx0" brushRef="#br0" timeOffset="108325.3992">4719 14900 986 0,'-12'8'456'0,"-12"4"-194"15,-1 17-144-15,0 9-30 16,0 10-40 0,3 5-11-16,10 12-13 0,6 2-3 15,18 8-8-15,12-2-2 0,15-17-2 16,6-10 1-1,2-17-1-15,0-8 14 16,-5-15-81-16,-6-6-62 16</inkml:trace>
  <inkml:trace contextRef="#ctx0" brushRef="#br0" timeOffset="108564.8921">4927 15000 990 0,'1'-1'454'16,"1"0"-206"-16,3 13-99 16,-2 3-30-16,2 15-26 15,-3 7-6-15,-2 9-13 0,0 11-7 16,-7 5-24-16,6 5-16 16,2-9-16-1,3-9-4-15,15-14-2 16,0-12-2-16,9-17-7 15,5-5-28-15,-2-12-105 16,1-7-82-16</inkml:trace>
  <inkml:trace contextRef="#ctx0" brushRef="#br0" timeOffset="108746.1439">4812 15195 921 0,'14'0'479'0,"13"2"-123"0,15-1-182 16,3 4-23-16,1-3-79 16,1-1-31-16,-8 2-26 15,-2-2-11-15,-8 0-139 16,-8-1-215-16</inkml:trace>
  <inkml:trace contextRef="#ctx0" brushRef="#br0" timeOffset="108909.5111">5184 15015 1083 0,'7'8'487'0,"12"12"-239"15,2 5-24-15,0 15-57 0,-2 4-26 16,-4 10-34-16,-9 6-27 16,-12 3-33-16,-3-1-17 15,-9-13-48-15,1-6-92 16</inkml:trace>
  <inkml:trace contextRef="#ctx0" brushRef="#br0" timeOffset="109360.2201">5713 15186 765 0,'4'0'378'0,"6"2"-121"15,12 3-111-15,8 0-32 16,10 1-39-16,3-1-18 16,-4-1-34-16,-5 1-7 15,-3 1-61-15,-4-3-92 0</inkml:trace>
  <inkml:trace contextRef="#ctx0" brushRef="#br0" timeOffset="109560.5561">5692 15347 705 0,'8'3'366'0,"12"3"-68"0,12 0-82 16,14-1-34-16,3-1-27 15,2 1-55-15,-3 1-27 16,-16-4-38-1,0-2-83-15</inkml:trace>
  <inkml:trace contextRef="#ctx0" brushRef="#br0" timeOffset="110401.5531">6390 15281 1088 0,'5'0'492'0,"10"1"-237"0,14 1-113 16,14-2-10-16,22 1-71 16,6 0-27-16,5-1-32 15,-7 2-89-15</inkml:trace>
  <inkml:trace contextRef="#ctx0" brushRef="#br0" timeOffset="110842.4386">7262 15159 789 0,'-18'-5'469'16,"-13"-1"-61"-16,-5 8-209 15,0 7-62-15,4 12-90 16,5 4-30-16,10 9-26 16,6 0-5-16,14 8-1 15,7-1 0 1,18-4 5-16,8-9 3 16,15-13 7-16,2-12 6 0,-3-11 10 0,-8-8 35 15,-17-12 31 1,-4-4 11-16,-14-7 12 0,-1 3-28 15,-12 2-28-15,-9 2-14 16,-6 12-26-16,-3 4-10 16,0 11-89-1,1 5-81-15</inkml:trace>
  <inkml:trace contextRef="#ctx0" brushRef="#br0" timeOffset="111053.6661">7524 15469 1070 0,'3'-2'544'15,"3"2"-204"-15,-2 3-156 16,-4-3-59-16,-2 0-145 15,1 0-203-15</inkml:trace>
  <inkml:trace contextRef="#ctx0" brushRef="#br0" timeOffset="111648.6426">8016 15248 593 0,'-6'3'294'15,"-13"4"-95"1,-8 0-24-16,-7-7-41 0,-2-4-22 15,6-14-38-15,1-4-23 16,18-4-45-16,8-3-12 16,17 1-11-1,6 8 2-15,10 6 12 0,3 9 8 16,-2 14 12-16,5 6 3 0,-12 13 11 16,-11 5 12-1,-20 10 7-15,-13 4-3 16,-12 4-8-16,-2-2-11 15,7-7-11-15,4-11 1 0,9-11-3 16,5-10-2 0,7-7-11-16,5-1-3 15,8-2-6-15,3-1 4 0,12-2 12 16,3 3 6-16,11 6-1 16,-1 3-2-16,-2 1 32 15,-5-1-83-15</inkml:trace>
  <inkml:trace contextRef="#ctx0" brushRef="#br0" timeOffset="112121.0336">8480 15113 498 0,'0'1'350'0,"0"-3"15"16,-8 3-187-16,-5-1-49 16,-7 3-72-16,0 3-18 15,-8-2-4-15,5-1-1 16,-5-1-3-16,-3-2-7 16,6 3-18-16,-4 0-4 15,5 3-6-15,2 7-4 0,6 3 0 16,3 0 4-1,5 3 6-15,6 1 3 0,2-3 0 16,3 2-2-16,4-8 3 16,3-3 6-16,5-4 12 15,1-6 5-15,10-10-2 16,1-3-5-16,5-3-15 16,-2 3-5-16,1 8-3 15,-4 7 1-15,3 11 16 16,-2 7 7-16,-6 3 21 15,-2 9 10-15,-18 5 20 16,-9 3 11-16,-20 1 9 16,-5-3-4-16,-6-8-24 0,-6-10-13 15,-2-10-24 1,-1-8-3-16,4-7-86 0,10-3-70 16</inkml:trace>
  <inkml:trace contextRef="#ctx0" brushRef="#br0" timeOffset="112667.0096">9148 15259 480 0,'-20'-4'318'16,"-15"-1"-50"-16,-6 2-30 15,-2-2-40-15,7 6-93 16,6 4-42-16,14 6-50 15,8 4-13-15,14 8-2 16,11 5-1-16,15 6 9 16,5 0 9-16,5-2 17 15,-7-3 9-15,-16-7 21 16,-11-2 12-16,-25-4-2 16,-11 0-3-16,-16-2-22 0,-1-4-15 15,7-4-15-15,8-6-22 16,15-2-118-16,13-5-98 15</inkml:trace>
  <inkml:trace contextRef="#ctx0" brushRef="#br0" timeOffset="112850.0609">9302 15276 824 0,'1'0'412'0,"0"5"-121"15,1 8-67-15,1 15-90 16,-3 7-21-16,4 6-45 15,-3 4-19 1,-3-6-22-16,8-5-10 0,-5-5-30 16,0-8-68-16,3-12-379 15</inkml:trace>
  <inkml:trace contextRef="#ctx0" brushRef="#br0" timeOffset="113234.653">9264 15082 752 0,'0'-5'407'0,"-3"-4"-25"0,2 9-338 0,3 5-37 15,7 7-24-15,1 4-19 16,10 7-121-16,-4 5-106 16,3 7-122-16,4 3 20 15,-4 8 138-15,3 3 154 16,-2 3 253-1,-6-2 58-15,-1-6 87 0,-5-9-9 16,-8-9-60 0,0-10-28-16,0-8-38 0,1-3-21 0,3-12-60 15,4-5-24-15,3-14-48 16,5-4-14-16,4-7-8 16,4 3-4-16,2 8 1 15,-2 5-3-15,1 13 9 16,-5 6 5-16,-2 10-1 15,-2 8 3-15,-3 8-7 16,-2 5-2-16,-4 8 0 16,-2-4-2-16,-6-5 14 31,0-6-72-31</inkml:trace>
  <inkml:trace contextRef="#ctx0" brushRef="#br0" timeOffset="113699.0388">10246 14926 783 0,'-7'-4'342'15,"-17"4"-162"-15,-9 9-18 16,-10 21-33 0,-9 11-19-16,5 22-43 0,8 6-23 15,19 22-34-15,15 4-6 16,21 2-3-16,11-8 2 15,14-21 2-15,7-15 2 0,9-22-42 16,5-9-85 0</inkml:trace>
  <inkml:trace contextRef="#ctx0" brushRef="#br0" timeOffset="114229.9604">10608 15173 379 0,'11'0'246'16,"8"-1"15"-16,-8 1-29 15,-11-3-75-15,-7 0-34 16,-11 0-49-16,-8-4-24 16,-15 5-10-16,-5-2-2 15,-1 4-19-15,3 4-9 16,12 0-10-16,7 6-5 16,10 2-4-16,3 1-1 15,4 1 0-15,-1 1-1 16,6 3 5-16,2-3 3 0,2-3 9 15,4-1 6 1,2-8 10-16,-2 1 14 16,5-5 7-16,1-2 0 0,8 0-13 15,10-1-15-15,9 4-7 16,11 3 0-16,8 7 5 16,-4 5 5-16,-12 8 7 15,-11 8 9-15,-23 1 32 16,-10 1 7-16,-22-1 7 15,-10-5-4-15,-10-7-28 16,-3-4-7-16,7-11-16 16,3-3-6-16,14-10-64 15,8-1-55-15,11-7-198 16</inkml:trace>
  <inkml:trace contextRef="#ctx0" brushRef="#br0" timeOffset="114494.4584">10759 15085 911 0,'2'1'429'0,"3"3"-162"16,2 10-110-16,-3 6-27 16,-4 10-13-16,-1 9-11 15,-7 9-35-15,4 6-12 0,1 6-31 16,1 1-10-1,7-7-9-15,-2-10-3 0,7-16-1 16,4-12 0-16,13-11 1 16,5-1 0-16,7-7-61 15,0-3-54-15,-13-7-147 16,-8-1-124-16</inkml:trace>
  <inkml:trace contextRef="#ctx0" brushRef="#br0" timeOffset="114648.4414">10721 15357 778 0,'4'-2'436'16,"10"-6"-64"-16,6 5-104 15,9 3-109-15,9 0-47 16,7 8-64-16,-5-1-23 16,0 2 20-16,-7-2-83 0,-9-7-218 31</inkml:trace>
  <inkml:trace contextRef="#ctx0" brushRef="#br0" timeOffset="114823.7684">11158 15139 1067 0,'4'9'493'16,"6"15"-197"-16,0 9-69 0,-1 20-34 16,0 11-34-16,6 14-46 15,-6-3-28-15,-9-4-40 16,-6-5-13-16,-9-16-10 15,2-5-4 1,-1-20-45-16,-3-9-91 0</inkml:trace>
  <inkml:trace contextRef="#ctx0" brushRef="#br0" timeOffset="115725.5995">4250 16662 543 0,'7'-11'315'16,"7"-9"-47"-16,-5-4-30 0,-7-1-61 15,-4-1-24-15,-16 1-35 16,-5 0-14-16,-12 6-28 16,-6 6-15-16,-1 12-23 15,0 6-13 1,9 13-26-16,5 5-9 0,17 6-15 15,2 1-2-15,12 0 2 16,7-3 3-16,7-3 11 16,11-4 6-16,9-8 6 0,5-4 3 15,1-11 5 1,0-6 2-16,-6-9 2 16,-5-1 2-16,-9-2 1 15,-9 0-1-15,-9 7-3 16,-4 4-4-16,-5 9-7 0,0 5 3 0,1 15 3 15,3 1 4-15,7 8 1 16,6 0-5 0,10-4-4-1,1-2 1-15,4-7-168 0</inkml:trace>
  <inkml:trace contextRef="#ctx0" brushRef="#br0" timeOffset="116005.6099">4612 16191 821 0,'-8'1'397'0,"-6"0"-139"0,-2 15-129 16,-3 9-23-16,-4 13-34 15,1 12-15-15,2 18-16 0,5 4-6 16,16 5-16 0,7-3-7-16,20-13-7 15,10-5-2-15,13-14-3 16,4-9-35-16,2-16-154 16,-3-9-298-16</inkml:trace>
  <inkml:trace contextRef="#ctx0" brushRef="#br0" timeOffset="116249.9012">4897 16274 1166 0,'-3'-4'530'0,"-3"0"-244"16,2 12-162-16,4 10-27 15,-2 22-32-15,-6 8 6 16,2 14 1-16,-1 5-6 15,3 0-17-15,4 1-13 0,11-7-21 16,1-7-6-16,10-15-4 16,4-12 0-1,-1-16 6-15,4-11-26 0,-6-14-79 16,1-8-69-16,-2-12-331 16</inkml:trace>
  <inkml:trace contextRef="#ctx0" brushRef="#br0" timeOffset="116421.9119">4682 16549 832 0,'-2'4'404'0,"2"2"-128"15,7-3-43-15,25 1-76 16,11-3-22-16,17 3-55 0,5-3-28 16,-5 1-31-16,-2 2-5 15,-13-6-38-15,-4 0-78 16,-12-8-192-16,-8-7-216 15</inkml:trace>
  <inkml:trace contextRef="#ctx0" brushRef="#br0" timeOffset="116563.562">5184 16358 417 0,'4'-1'388'15,"3"-1"43"1,4 15-76-16,-2 14-58 0,2 16-81 16,3 4-28-1,-5 5-65-15,-2 0-22 0,-8 2-51 16,-5 1-14-16,-3 0-84 15,-1-3 423 1</inkml:trace>
  <inkml:trace contextRef="#ctx0" brushRef="#br0" timeOffset="116950.1546">5651 16481 707 0,'3'-1'370'15,"11"-3"-63"-15,9 1-128 16,17 1-86-16,5-1-26 15,8 3-44-15,-3 5-12 0,-10 5-44 16,-5 0-60-16</inkml:trace>
  <inkml:trace contextRef="#ctx0" brushRef="#br0" timeOffset="117129.5664">5653 16562 831 0,'-4'6'459'16,"0"1"-82"-16,14 4-136 16,12 1-40-16,20-3-46 15,6 1-39-15,10-3-52 0,-2 0-20 16,-12-1-83-16,-4-1 24 16</inkml:trace>
  <inkml:trace contextRef="#ctx0" brushRef="#br0" timeOffset="117621.1213">6455 16583 528 0,'1'-1'316'16,"3"-2"13"-16,0-2-147 15,-4 3-57-15,5-3-32 16,22-26-42-16,31-34-3 16,-31 26 9-16,-6-2 2 15,-10 6-4-15,-4 5-12 16,-3 14 4-16,-4 9-4 15,-3 23 7-15,-1 14-2 16,-3 23-23-16,1 9-2 16,1 7-13-16,1-1-2 15,1-3 0-15,2-4-1 0,5-14 1 16,4-9 1 0,4-22-67-16,3-11-82 0</inkml:trace>
  <inkml:trace contextRef="#ctx0" brushRef="#br0" timeOffset="117809.351">6882 16774 1615 0,'0'1'659'0,"0"-1"-429"15,2 2-78-15,-2-2-96 16,0 0-33-16,0 0-159 15</inkml:trace>
  <inkml:trace contextRef="#ctx0" brushRef="#br0" timeOffset="118416.6224">7409 16563 585 0,'-10'5'280'0,"-14"4"-88"0,-3 3-49 16,-9-8-9-16,-1-3-4 0,8-11-29 15,6-5-10-15,16-18-59 16,12-4-19-16,20-1 2 16,6-4 15-16,12 23 18 15,3 4 9-15,-2 25-6 16,0 16-16-16,-16 16-1 16,-8 6 3-16,-23 8 4 15,-14-2 0 1,-11-1-11-16,-3 1-8 15,-2-10-8-15,-3-6 1 16,4-20-5-16,2-8-6 0,7-22-8 16,8-6-8-1,14-5-4-15,4-4 5 0,15 7 3 16,1 8 4-16,6 12 8 16,-6 8 2-16,-2 17 7 0,1 3-2 15,-7 3-3 1,7 0-2-16,0-12-73 15,0-7-94-15</inkml:trace>
  <inkml:trace contextRef="#ctx0" brushRef="#br0" timeOffset="118914.0664">7940 16441 885 0,'-1'-1'426'0,"-6"-3"-176"16,-2 7-67-16,-8-3-91 15,-4 1-31-15,-5-1-24 16,-2-6-9-16,-4 2-11 16,3-1-7-1,0 4-10-15,6 1-3 0,6 6-7 16,5 2-2-16,4 3-2 15,1 5-4 1,-1 5 19-16,1 0 11 16,1 3 18-16,0-2 10 15,3-3-8-15,2 1-6 0,3-6-13 0,5-6 0 16,10-10 3 0,2-8 0-16,6-5 2 15,2 3-6-15,-1 1-10 16,2 6-4-16,-3 5-11 15,5 4 1-15,-6 12 16 16,2 2 10-16,-6 9 17 16,-9 0 7-16,-10 4 18 15,-3-2 12-15,-17-2 13 16,-2-1 3-16,-10-9-23 16,-6-5-13-16,-4-11-23 15,-3-3-6-15,4-11-55 16,5-3-60-16,16-3-49 15</inkml:trace>
  <inkml:trace contextRef="#ctx0" brushRef="#br0" timeOffset="119688.2434">8559 16607 754 0,'-8'-6'346'16,"-16"-4"-134"-16,-6-2-3 15,-7 7-16-15,2 5-24 0,6 9-68 16,3 8-32-16,11 10-52 15,1 0-20 1,11 10-8-16,7 0 0 16,8 7 4-16,6-4 5 15,19-10 3-15,3-4 4 16,16-24-40-16,10-4-30 16,2-19-102-16,-5-3-92 15,-6-3-149-15,-14-2 11 0,-21 4 151 16,-10-2 154-16,-14 4 307 15,-9 4 67 1,-15 4 20-16,-3 6-46 0,-11 14-88 16,-4 6-36-16,9 13-65 15,6 4-21-15,13-1-32 16,9 1-12-16,8-5-1 16,7-5 5-16,6-7 24 15,1-9 15-15,5-12 15 16,0-8-2-16,9-13-19 15,5-3-16-15,6-1-18 16,4 2-4-16,-4 11 5 16,3 6 2-16,-4 15 24 15,-6 5 18-15,-9 12 33 16,-6 7 15-16,-18 7 5 0,-6 5-8 16,-17 3-24-1,-5 1-16-15,-2-9-22 16,-3-5-8-16,16-11-6 0,3-9-43 15,12-7-155-15,4-8-1 16</inkml:trace>
  <inkml:trace contextRef="#ctx0" brushRef="#br0" timeOffset="120181.7616">9559 16190 736 0,'-27'11'386'0,"-17"8"-85"0,-13 33-123 15,6 18-8-15,5 23-44 16,8 12-32 0,23 10-40-16,7 0-21 15,26-6-13-15,10-10-2 0,20-33-5 16,8-16-3-16,9-33-76 15,8-10-92-15</inkml:trace>
  <inkml:trace contextRef="#ctx0" brushRef="#br0" timeOffset="120755.4725">9905 16476 613 0,'4'1'320'16,"1"5"-82"-16,-2-1-24 16,-10 1-59-16,-2 0-32 15,-6 0-48-15,-2-3-20 16,-5 1-26-16,-8-6-4 0,-1-5-8 16,0 3-5-16,0 4-10 15,5 2-2-15,4 9-7 16,0 1-2-16,6 3-2 15,2 5 0-15,3 1 0 16,2-1 0-16,4 3 2 16,4-1 2-16,6-3 6 15,0-4 4-15,13-14 10 16,7-3 1-16,11-9-3 16,6-3-4-16,11 4 3 15,2 5 2-15,-2 8 16 16,1 9 9-16,-17 15 3 15,-10 3 17-15,-24 10 13 16,-14-1 3-16,-20 3-4 16,-7-6-15-16,0-10-21 15,-2-11-4-15,7-17-6 16,6-9 4-16,-1-13-61 0,10-1-39 16,5 0-121-16,6-1-112 15</inkml:trace>
  <inkml:trace contextRef="#ctx0" brushRef="#br0" timeOffset="121042.1721">10253 16401 1197 0,'-5'0'493'0,"5"11"-281"16,0 13-43-16,-1 18-60 0,6 6-10 15,-11 2-38-15,1 0-14 16,1-1-22-16,-3 0-6 16,7-1-9-1,3-2-3-15,8-10-1 0,0-5-1 16,12-11 0 0,-1-8 1-16,-2-12-26 0,2-6-43 15,-7-14-176-15,-4-5-214 0</inkml:trace>
  <inkml:trace contextRef="#ctx0" brushRef="#br0" timeOffset="121190.6832">10041 16682 892 0,'3'-2'440'0,"14"-8"-137"0,12 4-67 0,19 0-73 15,6 0-43 1,3 6-66-16,-7 0-15 0,-5 5-24 15,-6 4 1-15,-2 1-154 16</inkml:trace>
  <inkml:trace contextRef="#ctx0" brushRef="#br0" timeOffset="121453.0286">10622 16284 1165 0,'8'7'470'0,"10"21"-284"16,3 9-7-16,-3 18-4 16,3 10-8-16,-5 3-43 15,0 2-22-15,-7 5-51 32,-11 1-20-32,-1 4-11 0,-4-6-4 0,-5-14-1 15,6-8 2-15,-7-21 0 16,1-7 2-16,0-13 0 15,-1-6-2-15,-2-5-33 16,-1-2-54 0</inkml:trace>
  <inkml:trace contextRef="#ctx0" brushRef="#br0" timeOffset="140270.7218">6089 16544 831 0,'0'0'425'0,"-2"4"-125"16,-3-9-15-16,9 1-68 15,6 4-30-15,10-5-43 16,17 9-22-16,6 1-25 16,5-1-21-16,-2 4-34 0,-3 7 0 15,-14-6 47-15</inkml:trace>
</inkml:ink>
</file>

<file path=ppt/ink/ink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1-14T09:54:23.027"/>
    </inkml:context>
    <inkml:brush xml:id="br0">
      <inkml:brushProperty name="width" value="0.05292" units="cm"/>
      <inkml:brushProperty name="height" value="0.05292" units="cm"/>
      <inkml:brushProperty name="color" value="#FF0000"/>
    </inkml:brush>
  </inkml:definitions>
  <inkml:trace contextRef="#ctx0" brushRef="#br0">24060 14841 884 0,'-11'-19'366'0,"-15"-21"-189"16,-8 0-66-16,-18-3-30 15,-9-2-7-15,-29 0-23 16,6 20-1 0,42 12-1-16,0 0-6 0,-164-12-10 15,-12 14-3-15,-24 32-4 16,46 34 2-16,-1 37 14 16,-9 29 1-16,22 35-7 15,11 14-3-15,28 17-19 16,25 1-7-16,44 15-5 15,26-4-1-15,52 5-1 16,27-7-1-16,44-20 1 16,18-5 2-16,42-31 10 15,22-12 2-15,32-29 2 16,28-21-2-16,16-37 5 16,13-24 0-16,9-43 2 15,-1-20-2-15,3-52-6 0,-13-26-2 16,-27-32 9-16,-27-21 27 15,-49-11 37-15,-35 4 6 16,-64-13 25-16,-40 9-15 16,-69-1-35-16,-24-1-14 15,-47 19-49-15,-11-2-17 16,6 16-13-16,-13 8-10 0,5 12-65 16,5 11-76-16</inkml:trace>
  <inkml:trace contextRef="#ctx0" brushRef="#br0" timeOffset="643">22419 13832 817 0,'2'5'385'16,"-3"7"-146"-16,-2 29-96 15,-3 8-10-15,-8 15-27 16,-1-1-10-16,0-10-35 16,4-4-7-16,1-23-16 15,5-6 12-15,5-24 22 16,0-11 1-16,5-22-1 16,3-11-19-16,-3-27-26 0,1-11 7 15,-3-12 3 1,0-2 1-16,5 24-8 15,2 16-10-15,2 33-6 16,5 12-3-16,-1 23-3 16,4 15-2-16,6 24-1 15,3 15 0-15,6 16 2 0,-2-1-1 16,-5-7 0-16,-4-8 1 16,-7-13-1-16,-4-6 12 15,-9-10-118-15,-4-7-107 16</inkml:trace>
  <inkml:trace contextRef="#ctx0" brushRef="#br0" timeOffset="793.07">22424 14021 1087 0,'10'-1'480'15,"13"1"-232"-15,8-3-155 16,6 3-29-16,8-3-32 15,-2 0-111-15</inkml:trace>
  <inkml:trace contextRef="#ctx0" brushRef="#br0" timeOffset="943.04">22960 14132 1469 0,'-3'2'600'0,"-5"4"-382"0,5-6-84 16,2-1-117-16,0-3-109 16</inkml:trace>
  <inkml:trace contextRef="#ctx0" brushRef="#br0" timeOffset="1406.98">23372 13537 1244 0,'-1'-5'543'0,"-8"-2"-279"16,-7 4-78-16,-13 5-81 15,-11 5-37-15,-17 6-35 16,1 2-7-16,4 3-10 15,7-5-1-15,18-4-15 16,9 0-5-16,10-7-8 16,8 2 2-16,8 0 8 15,7-2 4-15,11 1 10 16,9 4-1-16,16-1-4 16,3 5-1-16,-4 6-1 15,-10 0 0-15,-24 10 6 16,-18 5 1-16,-27 15-1 15,-13 7 0-15,-8 3-4 0,6-2-3 16,15-16 1-16,13-4-1 16,16-15-3-16,6-5 1 15,17-10 4-15,9-5 1 16,14 4 4-16,1-4 0 16,-4 0-4-16,-6 4 0 15,-11-4-4-15,0 5-7 16,0 0-198-16,1-3-204 15</inkml:trace>
  <inkml:trace contextRef="#ctx0" brushRef="#br0" timeOffset="1548.09">23570 14068 1482 0,'0'-1'705'0,"3"-4"-258"16,4 7-127-16,2 0-134 15,2 3-49-15,-1 4-77 16,-2-3-12-16,-6-5-15 15,-2 5-1-15,-7-5 138 16</inkml:trace>
</inkml:ink>
</file>

<file path=ppt/ink/ink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1-13T10:29:12.656"/>
    </inkml:context>
    <inkml:brush xml:id="br0">
      <inkml:brushProperty name="width" value="0.05292" units="cm"/>
      <inkml:brushProperty name="height" value="0.05292" units="cm"/>
      <inkml:brushProperty name="color" value="#FF0000"/>
    </inkml:brush>
  </inkml:definitions>
  <inkml:trace contextRef="#ctx0" brushRef="#br0">1704 9751 416 0,'1'-9'263'16,"1"-9"2"-16,-2 5-14 15,0 8-67-15,0 7-40 16,2 12-43-16,1 9-7 16,3 22-9-16,-2 9-1 0,-2 16-28 15,0 1-15-15,-2-2-13 16,-1-8-8-16,1-8-4 15,0-7 14-15,1-12-113 16,6-3-77 0,2-15-358-16</inkml:trace>
  <inkml:trace contextRef="#ctx0" brushRef="#br0" timeOffset="226.7168">1988 9760 538 0,'4'-16'370'0,"2"-13"23"16,1 15-170-16,-7 4-47 16,4 16-71-16,-2 4-22 15,-1 19-43-15,4 14-5 16,-1 21 1-16,3 9-7 16,1 4-10-16,3-5-2 15,-4-14-3 1,0-7 0-16,1-16-14 0,0-8-50 15,-4-14-159-15,-1-10-196 16</inkml:trace>
  <inkml:trace contextRef="#ctx0" brushRef="#br0" timeOffset="358.0787">1809 10062 642 0,'4'1'364'15,"5"3"-32"-15,23-1-186 16,11-2-22-16,13 2-51 15,1 1-10-15,-2 4-287 0</inkml:trace>
  <inkml:trace contextRef="#ctx0" brushRef="#br0" timeOffset="837.7774">3172 10050 752 0,'-12'-5'388'16,"-13"-5"-98"-16,-6 1-55 0,-7 9-65 16,3 6-36-1,3 10-70-15,4 3-22 16,16 9-46-16,6 3-6 16,13 8 3-16,16 3 4 0,4-5 9 15,9-4 2-15,5-14 5 16,-6-8 2-16,2-16 9 15,-9-8 5-15,-12-12 9 16,-6-6 3-16,-12-8-5 16,-7-4-6-16,-11-5-10 15,1-2-5-15,-1-9-8 16,5-2-4-16,13-1-11 16,5 3-6-16,15 18-32 15,7 9-27-15,9 19-88 16,0 9-58-16</inkml:trace>
  <inkml:trace contextRef="#ctx0" brushRef="#br0" timeOffset="1051.8137">3384 10026 936 0,'2'-1'430'16,"2"6"-195"-16,-2 4-42 0,-1 15-84 15,2 4-27-15,-2 4-38 16,1 3-15-16,4-3-9 16,-2-2-33-16,4-6-196 15</inkml:trace>
  <inkml:trace contextRef="#ctx0" brushRef="#br0" timeOffset="1566.3944">3754 10099 818 0,'-1'4'415'0,"-1"8"-104"0,-4 7-84 16,-8 5-70-1,-4 4-29-15,-10-2-52 0,-1-1-21 16,5-6-22-16,0-5-2 16,6-13-18-16,3-5-17 15,0-13-40-15,6-2-15 16,6-3-4-16,3-3 9 16,4 5 23-16,8 0 7 0,-2 5 6 15,3 7-1-15,4 7 8 16,-2 4 11-16,6 15 29 15,0 0 10 1,2 11 7-16,3-1-6 0,0-2-14 16,0-2-5-16,2-9-5 0,-1-2-3 15,0-10 3-15,1-3 2 16,-3-10 3 0,-3-7-13-16,-2-9-30 15,-7-2-10-15,-3-5-3 16,-5 1 11-16,-3 2 24 15,-2 6 7-15,-3 11 20 16,1 6 1-16,0 15 12 16,-2 8 0-16,4 10-17 15,1 6 2-15,6 3-13 0,8-4-3 0,-7-2-2 32,0-4-3-32,-4-11-44 0,-9-6-53 15,6-12-290-15</inkml:trace>
  <inkml:trace contextRef="#ctx0" brushRef="#br0" timeOffset="1700.8699">3933 9756 1219 0,'-3'-4'558'16,"-1"-2"-286"-16,0 6-119 15,4 0-129-15,0 0-64 16</inkml:trace>
  <inkml:trace contextRef="#ctx0" brushRef="#br0" timeOffset="2315.4245">4365 10069 619 0,'-5'-2'338'16,"-7"-2"-57"-1,-8-3-59-15,-5 5-82 16,-2 3-38-16,7 7-65 16,1 9-28-16,12 6-30 15,7 3-6-15,7 6 1 16,12 1 6-16,11-7 17 15,10-3 4-15,3-12 11 16,-4-8 5-16,-14-6 14 16,-13-10 5-16,-16-7 34 15,-14-3 0-15,-18-1-15 16,-7 3-7-16,-3 5-42 16,10 7-15-16,17 7-139 0,9 3-215 15</inkml:trace>
  <inkml:trace contextRef="#ctx0" brushRef="#br0" timeOffset="2646.0012">4570 10122 909 0,'-5'8'365'0,"-5"14"-224"15,10 6-47-15,8 3-34 16,11 2-10-16,13-5-11 15,4-7 11-15,4-17 11 16,-2-7 4-16,-3-19 2 16,-1-8-8-16,-7-11-3 15,-7-4 0-15,-17-6 2 16,-9-1-4-16,-21-3-10 16,-8-8-6-16,-17-3-16 15,-2 1-5-15,4 15-16 16,4 16-9-16,15 23-24 15,10 11-9-15,16 17-3 16,6 7 5-16,21 14 16 0,13 6-10 16,11 3-81-16,11 1-43 15,5-5-217-15</inkml:trace>
  <inkml:trace contextRef="#ctx0" brushRef="#br0" timeOffset="2988.4727">5025 10080 894 0,'0'4'366'0,"1"4"-205"0,3 6-70 16,4 2-5-16,2 4-5 15,1-1-14-15,-1-1-14 16,-1-6-3-16,-4-5-12 15,0-4 3-15,-2-8 0 16,2-3-3-16,3-11-11 0,4-2-10 16,3-1-16-16,4 2-2 15,3 5-7 1,-5 8-3-16,-2 6-3 0,0 6-3 16,-3 10 3-16,2 2 4 15,-4 9 6 1,-4 2 4-16,-2 4 16 15,1 1-70-15</inkml:trace>
  <inkml:trace contextRef="#ctx0" brushRef="#br0" timeOffset="3291.7479">5686 10099 720 0,'-16'-13'425'16,"-13"-10"-51"0,-4 4-168-16,-3 1-45 0,5 10-66 0,5 8-29 15,4 7-45-15,5 7-14 16,8 8-10-16,1 2-2 16,12 4 5-1,5 0 4-15,7-4 4 16,5-3 4-16,-1-6 2 15,0-6 4-15,-3-9 11 16,-4-5 4-16,-9-4 3 16,-3-4-2-16,-11 1-4 15,-1-1-46-15,-3-1-143 16,1 1-130-16</inkml:trace>
  <inkml:trace contextRef="#ctx0" brushRef="#br0" timeOffset="3588.2322">5672 10134 525 0,'15'-1'356'0,"13"1"-14"16,-3 1-99-16,4 3-34 15,-9 9-70-15,-5 1-33 16,-11 4-49-16,-4 0-17 16,-3-5-15-16,-3-2-2 15,6-10-16-15,4-3-23 16,4-13-56-16,4-7-27 0,6-2-17 15,-1 0 18 1,8 11 46-16,-2 6 21 16,-6 3 43-16,0 7 23 15,-6 6 39-15,-1 5 12 0,-5 10 2 16,1-1-14-16,-6 1-31 16,0 0-8-16,0-6-3 15,-1-5-35-15,-1-7-107 16,1-6-105-16</inkml:trace>
  <inkml:trace contextRef="#ctx0" brushRef="#br0" timeOffset="3722.5451">5900 9839 830 0,'0'-10'480'16,"0"-9"-109"-16,0 13-119 0,-4 7-56 15,2 13-105 1,-1 6-42-16,5 13-23 15,6 2-53-15</inkml:trace>
  <inkml:trace contextRef="#ctx0" brushRef="#br0" timeOffset="4145.6701">6818 10010 891 0,'-1'-3'398'0,"1"8"-197"0,-1 9-39 16,1 25-65-16,2 18-15 15,8 24-22-15,2 12-9 16,-1-1-22-16,7-5-3 16,-2-26-26-16,-2-15-50 15,-2-26-185-15</inkml:trace>
  <inkml:trace contextRef="#ctx0" brushRef="#br0" timeOffset="4297.6804">6852 10239 1036 0,'14'-3'373'0,"24"1"-312"15,-3-3-30-15,10 1-15 16,4-3 0-16,-9-2-185 16</inkml:trace>
  <inkml:trace contextRef="#ctx0" brushRef="#br0" timeOffset="4687.694">7348 10065 417 0,'1'-6'315'0,"9"1"36"0,-6 5-59 16,-6 11-70-16,0 8-20 16,-9 4-24-16,-9 6-25 15,-8 1-60-15,-4-3-25 16,0-7-28-16,5-6-5 16,4-15-5-16,5-5-4 0,7-10-25 31,0-7-11-31,10 1-16 0,1 2-1 0,8 8-3 15,6 11 2 1,7 8 1-16,5 6 1 0,2 8 13 16,0 0 6-1,3 0 7-15,2-3 3 16,-3-11 6-16,-1-6 2 0,-1-10 3 16,1-10 1-16,2-5 0 15,0-3-4-15,-2 1-5 16,-1 8-4-1,-5 6-8-15,2 9-4 0,4 9 9 16,3 5 4-16,4 9 17 16,-5 4 10-16,-17 5 18 15,-12 1 15-15,-18-1 14 16,-11-5-2-16,-14-8-19 16,1-7-15-16,2-8-112 15,9-1-79-15</inkml:trace>
  <inkml:trace contextRef="#ctx0" brushRef="#br0" timeOffset="5285.3104">8571 10032 874 0,'7'-23'331'0,"25"-29"-212"32,9-1-2-32,14 6-2 15,8 8-7-15,-3 24-38 16,1 19-20-16,-9 30-15 15,-6 17 2-15,-14 22 6 16,-11 3 0-16,-14 5-3 16,-7-4-3-16,-5-14-13 15,1-9-1-15,2-24 0 16,0-9 5-16,2-24 3 16,-4-9-5-16,-1-16-28 15,-3-8-23-15,-6-2-48 0,-1 0-4 16,-3 13 16-16,-2 7 3 15,-5 22 22-15,-4 13 7 16,-6 18 10-16,-5 7 11 16,2 8 15-16,7-2 0 15,10-13-42-15,13-8-65 16,17-25-201-16</inkml:trace>
  <inkml:trace contextRef="#ctx0" brushRef="#br0" timeOffset="5666.4551">9416 10098 754 0,'-6'-8'374'0,"-8"-5"-119"16,-5 3-52-16,-1 3-64 0,-1 6-33 15,3 0-51-15,3 1-20 16,10 3-36-16,2 2-9 15,14 4-1-15,4 4 5 16,6-8 11-16,2-1 3 16,-6-4 4-1,-3-2 1-15,-7 0 5 0,-6 2-2 16,-8 2-4-16,-4 1-5 16,-16-1-5-16,0 1-2 0,-1 2-1 15,6 5 4-15,11 1 5 16,9 6 3-16,5 0 14 15,7-2-1-15,9 3 1 16,-1-3-2-16,7 0-7 16,-4 0-3-16,1-8 1 15,-4-5-8-15,0-4-97 16,1-7-110-16</inkml:trace>
  <inkml:trace contextRef="#ctx0" brushRef="#br0" timeOffset="5793.2755">9397 9852 797 0,'-3'-9'421'16,"-2"-10"-125"0,2 9-81-16,-1 9-153 15,4 7-37-15,10 11-112 16,2 6-173-16</inkml:trace>
  <inkml:trace contextRef="#ctx0" brushRef="#br0" timeOffset="6288.7706">9781 10035 781 0,'-10'-5'365'0,"-17"-3"-152"0,5 3-60 15,3 6-79-15,0 4-30 0,17 5-38 0,-1 2-7 31,10-3-2-31,10 3 4 16,6-2 8-16,1-2 0 16,0-4 2-16,-4 0 1 15,-9-4 4-15,-1 0 3 0,-8 0-2 16,-8-1-3-16,-11 1-6 16,-4 5-7-16,-8 3 1 15,5 2 1-15,5 5 5 16,5 2 6-16,14 6 15 15,8-1 5-15,14-1 13 16,4-2 6-16,5-10-3 16,-2-3-2-16,2-9-6 15,3-5-5-15,-2-8-8 16,-2-7-2-16,-5-2-4 0,-4-4-4 16,-9 1-3-16,-4 5-2 15,-8 0-3-15,-5 8-4 16,-4 7-2-16,-2 4-1 15,2 16 1 1,-1-2 6-16,5 13 3 0,4 2 5 16,6 0 1-16,5 4-4 0,6-6 0 15,5-1-4-15,6-8-97 16,3-4-92-16</inkml:trace>
  <inkml:trace contextRef="#ctx0" brushRef="#br0" timeOffset="6815.16">11000 10171 358 0,'4'-5'285'0,"2"-4"30"0,-2-3-95 16,-3 0-19 0,-5 0-24-16,-1-1-10 0,-15 2-26 15,-9 3-15 1,-12 0-40-16,-1 7-21 15,6 6-35-15,4 3-16 16,16 7-22-16,1 4-6 16,14 5 0-16,8 4 2 0,9 3 8 15,7-4 3 1,12-8 8-16,-1-4 2 0,9-12-1 16,-3-3-27-16,-6-10-114 15,-6-6-100-15</inkml:trace>
  <inkml:trace contextRef="#ctx0" brushRef="#br0" timeOffset="6940.4736">10981 9916 759 0,'-11'-16'427'15,"-9"-13"-103"-15,3 17-137 16,2 5-58-16,7 7-95 16,6 5-25-16,10 7-142 0,3 1-329 15</inkml:trace>
  <inkml:trace contextRef="#ctx0" brushRef="#br0" timeOffset="7352.0007">11128 10086 751 0,'8'4'344'16,"15"4"-152"-16,9 1-39 0,9-8-52 16,5 4-23-16,-2-5-28 15,-8-7-13-15,-8-2-14 16,-11 0-2-16,-12 4-4 15,-5 5-4-15,-18 2-8 16,-8 4-1-16,-5 4 3 16,1 2 4-1,6 5 9-15,7 1 1 0,7-3 0 0,6 1 1 16,9 1-2-16,6 0 0 16,8-2-2-16,7-3 1 15,1-8 1-15,3-4 1 16,-2-7 0-16,-3-3-11 15,-3-10-30 1,-2 2-12-16,-6-3-8 16,-6 3 7-16,-7 6 22 15,-1 4 3-15,-8 8 11 16,5 5 6-16,0 9 15 0,3 2 10 0,8 8 2 16,3 1-2-16,4 1-8 15,4-1-2-15,1-6-78 31,3-2-172-31</inkml:trace>
  <inkml:trace contextRef="#ctx0" brushRef="#br0" timeOffset="8156.7194">12210 10067 806 0,'5'1'341'15,"11"1"-165"-15,12 4-26 16,17-5-23-16,12 5-21 16,9-5-47-16,1-1-18 0,-11-2-19 15,-8 0 0-15,-18 2-61 16,-10 0-44-16,-15 1-87 16,-10-1-47-16,-13-1 22 15,-10 1 38-15,-9 0 82 16,-1 4 41-16,3 4 75 15,5 3 31-15,8 2 44 16,3 5 17-16,9 1-20 16,7 3-22-16,8 6-40 15,7 1-16-15,7-4-19 16,6 0-3-16,7-6 0 0,5-5 0 16,7-6 0-1,-2-5-19-15,1-9-47 16,1-4-20-16,0-8-12 15,-1-2 18-15,-5-2 45 16,-6-1 22-16,-18 2 55 16,-9-1 22-16,-12 7 37 15,-11-2 16-15,-9 8-14 0,-6 1-14 16,-1 6-38-16,4 5-19 16,4 3-37-16,11 8-11 0,8 1-16 15,0 1 1-15,15 6 8 16,6 0 6-16,7 1 15 15,8 0 4-15,4-7 3 16,-1-4 2-16,4-7 7 16,-1-7 4-16,-11-11 5 15,-5-4 1 1,-14-9-66-16,-6 2-80 0</inkml:trace>
  <inkml:trace contextRef="#ctx0" brushRef="#br0" timeOffset="8714.0124">13658 10141 652 0,'-1'5'296'15,"1"7"-116"-15,0 6-85 16,0 9 3-16,4-1-22 16,-4-1-15-16,-7-7-21 15,9-6 3-15,-5-12 4 16,-2-7-2-16,6-12-15 15,-7-5-15-15,6-6-19 16,4 0-5-16,3 1-4 0,5 2 3 16,9 10 4-16,2 5 5 15,8 12 13 1,1 2 6-16,-1 15 16 0,-5 6 3 16,-11 7-4-16,-3 6-2 15,-9-1-10-15,-2-1 0 16,6-5-134-16,1-7-311 0</inkml:trace>
  <inkml:trace contextRef="#ctx0" brushRef="#br0" timeOffset="9035.9537">13949 9957 836 0,'29'-12'381'15,"18"-9"-181"-15,3 13-67 16,0 9-28-16,-9 21-20 15,-8 9-5-15,-3 14-9 16,-1 9-2-16,-8-1-11 0,-3-2-12 16,-4-8-16-16,-6-11-6 15,-2-14-3 1,-2-5 3-16,-4-12 19 16,-2-7 1-16,-5-9-1 15,-6-8-23-15,-6-7-40 16,-5 3-9-16,-4 8-18 15,1 10 8-15,0 17 8 16,-3 5 2-16,0 11 7 16,-1 2 3-16,8 2 12 15,10 1-31-15,16-9-136 0,11-7-172 16</inkml:trace>
  <inkml:trace contextRef="#ctx0" brushRef="#br0" timeOffset="9338.6372">14754 10123 503 0,'0'12'377'0,"-3"10"-1"15,-17 0-103-15,-5 1-40 16,-8-1-92-16,2-5-32 16,0-9-46-16,0-5-13 0,2-11-18 15,-1-7-4-15,4-9-22 16,8 1-15-16,10-3-22 15,9 4-10-15,14 6-3 16,3 2 3-16,11 14 5 16,2 4 3-16,0 14 13 15,1 5 16-15,-7 8 28 16,-8 1 12-16,-4 4 2 16,-2-3-7-16,-4-6-10 15,4-5 13-15,-3-12-97 16,-2-8-99-16</inkml:trace>
  <inkml:trace contextRef="#ctx0" brushRef="#br0" timeOffset="9454.3678">14620 9970 996 0,'-2'-9'502'0,"-3"-9"-187"16,5 13-169-16,0 5-64 15,13 7-44-15,5 5-116 16</inkml:trace>
  <inkml:trace contextRef="#ctx0" brushRef="#br0" timeOffset="10017.7844">14861 10156 940 0,'2'-3'344'0,"13"0"-274"15,8 1-25-15,12 0-29 16,2 4 1-16,-3-1-6 16,-3-1-1-16,-10 0 2 15,-6-1-7-15,-15-1-18 0,-5 2-5 16,-15 4-5-16,-8-2 4 16,0 7 14-16,1 2 1 15,9 4-3-15,12 2-1 16,15 5 4-1,10 1 2-15,16-1 4 0,5-2 4 16,4-8 1-16,1-5 1 16,2-6 3-1,1-3-1-15,-1-11 1 0,-5-2-1 16,-12-10 4-16,-12-3 1 0,-14-3 5 16,-5 5 4-1,-14 1 23-15,-3 7 18 16,-6 8 25-16,-2 4 3 15,3 9-28-15,4 6-22 16,7 10-33-16,3 1-9 16,13 4-1-16,7-4 4 15,10-2 7-15,4-6 3 16,5-7 6-16,3-5 0 16,1-8-2-16,-1-5-4 15,2 1-7-15,1 2-3 16,-4 8 9-16,-9 3 8 0,-10 10 24 15,-8 2 17-15,-15 5 6 16,-2 1-3-16,-13-2-18 16,-6-2-15-16,2-10-129 15</inkml:trace>
  <inkml:trace contextRef="#ctx0" brushRef="#br0" timeOffset="10648.1752">16180 10112 664 0,'3'-1'305'16,"13"1"-110"-16,12 4-64 15,24 2-32-15,7-3-13 16,11 1-30-16,1-5-12 16,-13-4-14-16,-11 1-5 15,-22-2-19-15,-13 0-6 16,-14 0-15-16,-8 4-5 0,-16 3 4 16,-1 7 12-16,-12 5 18 15,-1 2 7-15,10 3 7 16,4 2-10-16,22 4-16 15,12 0-2-15,23-1 0 16,7-2 5-16,9-5-36 16,4-2-49-16,5-9-233 15</inkml:trace>
  <inkml:trace contextRef="#ctx0" brushRef="#br0" timeOffset="10867.9301">16979 10209 717 0,'-7'1'362'0,"-8"7"-100"15,-7 2-56-15,-6 5-61 16,-2-1-29-16,-4-1-48 0,1-4-13 16,6-9-20-16,2-2-5 15,7-12-4-15,3-3-6 16,6-4-18-16,8-1-16 16,9 2-17-16,7 4-5 15,10 9-6-15,2 5 6 16,6 13 6-16,0 9 2 15,0 8 13-15,0 4 7 16,-5-1 33-16,-3-2-54 0</inkml:trace>
  <inkml:trace contextRef="#ctx0" brushRef="#br0" timeOffset="11217.2306">16909 10074 951 0,'6'-11'398'16,"10"-13"-216"-16,10 3-41 0,9 8-38 16,6 6-18-16,1 10-32 15,5 8-10-15,-5 12-7 16,-1 2 4-16,-7 8 7 0,-5 3-5 16,-8-1-6-16,-3 0-8 15,-4-6-10-15,0-7-2 16,3-6-1-1,3-5 2-15,-1-11 4 0,0-7-6 16,-10-9-17-16,-9-4-8 16,-18-3-12-16,-11 3 0 15,-16 8 5-15,-4 2 1 0,-1 14-2 32,4 3 2-32,10 9 1 0,6 1 2 0,18-1-53 15,9 1-62-15,4-7-253 16</inkml:trace>
  <inkml:trace contextRef="#ctx0" brushRef="#br0" timeOffset="11535.825">17666 10144 872 0,'2'4'386'15,"0"7"-174"-15,-9-1-32 16,-5 7-49-16,-6-1-22 0,-6-5-46 16,1-3-15-16,0-3-16 15,-2-5-4-15,7-7-4 16,5-1-11-16,1-7-38 16,10-2-17-16,1-3-23 15,6-1 1-15,9 4 19 16,6 2 11-16,3 10 7 15,-3 4 3-15,12 13 2 16,-1 7 0-16,0 6 12 16,0 5 5-16,-12 0 7 0,-9-4 7 15,-5-4-64 1,-2-5-133-16</inkml:trace>
  <inkml:trace contextRef="#ctx0" brushRef="#br0" timeOffset="11676.403">17568 9864 1167 0,'-3'-1'475'15,"2"-3"-280"1,2 9-147-16,-1-5-36 16,3 3-72-16</inkml:trace>
  <inkml:trace contextRef="#ctx0" brushRef="#br0" timeOffset="12225.9853">17854 10096 586 0,'4'-4'332'0,"3"0"-70"0,2-1-67 15,1 7-31-15,1 4-43 16,1 6-22-16,-1 11-37 16,4 3-9-16,-1 8-12 15,-4-7-7-15,4-5-4 16,-1-8 0-16,2-13 7 16,5-4 1-16,0-15 1 15,3-4-2-15,-2-3-13 16,-5 3-5-16,-7 3-50 15,-5 6-65-15,-6 6-368 16</inkml:trace>
  <inkml:trace contextRef="#ctx0" brushRef="#br0" timeOffset="12922.9942">18191 10077 850 0,'0'-2'349'0,"13"2"-206"0,6-1-34 16,14 4-50-16,7 6-8 0,3-6-21 15,2 3-9-15,-27-6-3 32,-8 0 2-32,-1 0 0 0,17-2 0 0,-22 2-10 15,-12-3-3-15,-20 2-9 16,-4 3-3-16,-2 4 1 15,2 7 1-15,10 6 5 16,6 2 3-16,15 7 7 16,6-2 4-16,15 2 5 15,3-4 2-15,15-7 3 16,0-4 2-16,3-13 1 16,-1-4 0-16,-11-14-5 0,4-3-3 15,-8-5-6 1,-4-1-2-16,1 5 0 0,-15-5-1 15,-9 8-4-15,-3 9-2 16,-7 3-8-16,0 5-6 16,4 6-2-16,0 0 0 15,1 5 2-15,5 4 4 16,3 2 4-16,5 2 1 16,9 2 7-16,7 1 1 15,1-6 4 1,2-4 1-16,-4-7 5 15,0-2 1-15,-4-6 0 16,-1-3 0-16,-1-1-4 0,-2-5-1 16,-4-2-5-16,-2 1-2 15,-7 3-8-15,0 5-8 16,-5 9-9-16,2 6-3 16,4 5-1-16,1 2 6 15,9 3 8-15,1 0 3 0,7-5 6 16,5 1 3-1,4-5 27-15,0-9 12 0,-6-2 24 16,0-5 7-16,-8-5-14 16,-7-2-8-16,-4-1-21 0,-6-3-8 15,-7-3-13 1,0 2-5-16,-5 2-64 16,5 7-57-16,-3 9-177 15</inkml:trace>
  <inkml:trace contextRef="#ctx0" brushRef="#br0" timeOffset="13261.6675">19238 10145 684 0,'-6'-8'366'16,"-6"-6"-76"-16,-5-1-59 15,-2 4-83-15,1 4-39 0,-7 7-65 16,5 5-22-16,1 5-23 16,3 5-6-16,9 3 0 15,1 4-1-15,6 1 3 16,0-1 3-16,7-2 7 16,5-5 8-16,1-5 24 15,-1-5 20-15,-11-9 12 16,-1 0-3-16,-10-8-20 15,0 1-19-15,2-3-12 16,3 3-31-16,11 5-148 16,4-1-155-16</inkml:trace>
  <inkml:trace contextRef="#ctx0" brushRef="#br0" timeOffset="13542.3246">19291 10143 791 0,'3'-4'440'16,"6"1"-72"-16,3 2-115 15,12 9-103-15,-3 2-35 16,0 6-40-16,-2 2-15 0,-12-3-27 16,-2 0-4-1,-1-6-9-15,-5-4-3 16,1-4 11 0,-2-2 1-16,2-1-3 0,0 1-17 15,0-8-42-15,5-12-15 16,9-26-16-16,3 35 12 15,2 7 17-15,-3 4 4 16,2 7 9-16,-6 6 5 0,-6 8 22 16,-4 4 11-1,-1 2 10-15,-3-3 0 0,5-1-4 16,6-2-21-16,8-11-192 16</inkml:trace>
  <inkml:trace contextRef="#ctx0" brushRef="#br0" timeOffset="13750.5242">19744 10103 986 0,'18'5'457'15,"10"6"-198"1,11 7-115-16,-1 4-18 16,-12 0-19-1,-10 0 0-15,-18-4 15 0,-13 0-9 16,-19-8-22-16,-7-4-14 15,-7-6-65-15,3-4-83 16</inkml:trace>
  <inkml:trace contextRef="#ctx0" brushRef="#br0" timeOffset="14398.9151">20738 10097 584 0,'-11'1'310'0,"-15"1"-66"16,-1 8-40-16,1 3-77 15,7 6-35-15,9 11-47 16,12 1-12-16,18 1 18 15,7-2 13-15,18-9 9 16,2-6-1-16,0-14-13 16,-1-7-7-16,-13-17-2 15,-13-7 2-15,-15-8-9 16,-11-6-7-16,-20-2-16 16,-5-7-5-16,-15-14-8 15,-1-2-1-15,7 1-3 16,9 11-2-16,21 18-8 0,10 10-8 15,21 9-12-15,12 3-3 16,26 11-40-16,3 5-30 16,8 9-114-16,2 10-169 15</inkml:trace>
  <inkml:trace contextRef="#ctx0" brushRef="#br0" timeOffset="14764.0709">21179 10040 706 0,'-10'-1'332'16,"-12"1"-128"-16,2 4-54 0,-6 0-67 15,8 7-25-15,11 1-35 16,5 0-7-16,18 5 7 15,6-6 7-15,5-6 5 16,4-2-1-16,-5-6-6 16,-5 1-3-16,-15-3-3 0,-6 1-6 15,-19-2-11-15,-9 5-5 16,-12 1-6-16,0 4-2 16,5 7 8-1,6-4 1-15,19 4 17 16,7 1 17-16,22 5 17 15,11 3 3-15,10 0-7 16,6-1-12-16,-1-5-12 16,-6-3 4-16,-2-6-116 15,-9-5-150-15</inkml:trace>
  <inkml:trace contextRef="#ctx0" brushRef="#br0" timeOffset="15017.9947">20626 10391 847 0,'7'3'398'16,"21"0"-126"-16,16-3-85 0,28-3-51 15,11 0-24-15,18 0-49 16,-8 3-18-16,-7 4-22 15,-4-1-6 1,-26 9-31-16,-7-3-19 0,-27 5-54 16,-8-5-33-16,-26-4-111 15,-8-1-139-15</inkml:trace>
  <inkml:trace contextRef="#ctx0" brushRef="#br0" timeOffset="15210.024">20690 10484 508 0,'-11'4'298'0,"-9"1"-56"16,23-1-30-16,18-1-4 16,31 3-28-16,15 0-3 15,18 0-42-15,7-1-7 16,-4-3-17-16,-3 1-18 16,-14-2-35-16,-13 3-20 15,-19-4-56-15,-17-6-75 16</inkml:trace>
  <inkml:trace contextRef="#ctx0" brushRef="#br0" timeOffset="15751.6145">22172 10059 888 0,'-12'-3'397'0,"-10"3"-207"15,1 10-69-15,11 8-92 0,6 10-14 16,12 8-3-16,11-2 7 16,11-4 24-16,3-3 9 0,7-18 16 15,2-6 5 1,-5-14-8-16,-3-10-5 0,-15-11-9 15,-4-5-7-15,-15-9-11 16,-12-8-6 0,-15-9-16-16,-14-6-2 15,-15 0-7-15,0 12-3 0,5 21-16 16,3 16-12 0,13 21-13-16,5 12-5 15,16 16 6-15,9 9 7 0,22 15 13 0,15 2 10 0,23-3 10 31,8-6 4-31,12-7-96 0,-2-4-87 16</inkml:trace>
  <inkml:trace contextRef="#ctx0" brushRef="#br0" timeOffset="16017.5172">22817 10136 597 0,'-3'-1'378'0,"-3"2"-13"16,-4 0-135-16,-6 6-98 15,-3 0-31-15,-10 1-33 16,-4 1-12-16,-3-3-27 16,-1-2-4-16,7-6 2 15,6-3 1-15,9-9-26 16,5 0-20-16,8-6-29 0,4 2-11 16,12 2 7-16,5 1 12 15,9 10 25-15,5 6 14 16,2 11 40-16,2 3 22 15,-2 9 16-15,-3 3 6 16,-4-2-17-16,-4 0-14 16,-4-6-12-16,-2-5-65 0</inkml:trace>
  <inkml:trace contextRef="#ctx0" brushRef="#br0" timeOffset="17280.4332">1919 11175 571 0,'-19'0'298'0,"-16"7"-81"16,-2 2-48-16,6 6-74 16,5 1-25-16,15 1-44 15,9 1-19-15,20-1-11 16,9 1 2-16,13-5 13 0,6 0 3 15,-5-9 1-15,-2 1 1 16,-17-6 9-16,-7-2 6 16,-15 0 1-16,-8-2-3 15,-12 4-10-15,-12 1-9 16,-6 6-3-16,-3 6 1 16,9 7 9-16,5 2 6 15,14 7 1-15,11 2 2 0,14-2-1 16,6-2-2-16,20-9 7 15,12-5-1-15,4-12 2 16,1-9 0 0,-8-12 0-16,-7-8 0 0,-8-5 1 15,-4 1 0-15,-13 4-1 16,-6 0-1-16,-12 6-5 16,-6 5-2-1,-2 10 0-15,-4 4-4 0,4 15-6 16,6 7-2-16,-2 11-7 15,6 3 0 1,1 6 0-16,6 1 0 0,7-5-1 16,3-7 10-16,4-8-99 15,-6-10-75-15</inkml:trace>
  <inkml:trace contextRef="#ctx0" brushRef="#br0" timeOffset="17429.0128">2119 11029 1233 0,'-7'-6'504'16,"-4"-6"-325"-16,3 5-82 15,3 7-104-15,9 6-7 16,8 8-170 0,1 5-161-16</inkml:trace>
  <inkml:trace contextRef="#ctx0" brushRef="#br0" timeOffset="17583.9281">2284 11264 570 0,'7'16'360'0,"6"12"-9"0,5 11-69 16,3-6-94-16,3-3-33 15,2-9-48-15,-6-13-5 16,1-13-20-16,-4-6-11 0,1-10-19 16,1-3-12-16,-7-4-41 15,-2 1-53-15,-5 6-178 16</inkml:trace>
  <inkml:trace contextRef="#ctx0" brushRef="#br0" timeOffset="18012.1417">2886 11261 1002 0,'-6'13'453'0,"-10"15"-202"0,-12-2-59 16,1 3-83-16,-2-3-32 15,-3-8-44-15,7-2-5 16,-1-13-1 0,-1-6-4-16,9-5-28 0,4-6-13 15,5-3-23-15,4-1-12 0,10-1 5 16,4-2 4 0,11 6 5-16,2 8 3 15,6 12 2-15,2 9-1 0,-4 14 28 31,0 2 15-31,-3 6 25 16,0-2 6-16,6-11-7 0,-2-4-5 0,-2-14 2 16,0-5 3-16,-5-9-1 15,-5-9-2 1,-2-7-7-16,-3-2-5 16,-4-6-4-16,2 3-1 0,-5 1-4 0,1 8-3 15,-2 12-13 1,-4 7 1-16,2 15 11 15,0 4 3-15,4 16 15 16,5 2-4-16,1 1-9 16,4-3-9-16</inkml:trace>
  <inkml:trace contextRef="#ctx0" brushRef="#br0" timeOffset="18630.2494">4043 11315 847 0,'3'13'325'0,"-3"17"-221"16,2 5-27-16,4 2-3 16,-2-1-7-16,1-9-15 15,4-5-10-15,-3-13-1 16,-4-9 6-16,2-9 3 0,-4-11 0 15,-4-3-17 1,1-3-11-16,-6-4-13 16,4 2-5-16,2 0-7 0,3 2-7 15,7 5-9-15,5 2-3 16,11 7-2-16,7 4 1 16,2 8 4-16,1 7 0 15,-11 11 7-15,-4 4 9 16,-4 9 14-16,-5 2 9 0,2-3 5 15,-2-3-3-15,-1-8 10 16,0-7-44-16</inkml:trace>
  <inkml:trace contextRef="#ctx0" brushRef="#br0" timeOffset="18946.3798">4282 11146 653 0,'7'-15'389'0,"13"-12"-29"16,10 4-162-16,10 6-92 16,7 11-28-16,-2 12-21 15,-2 7-7-15,-6 21-6 16,-8 7 4-16,-3 20 5 0,-5 9-2 16,-7 4-14-16,-7-4-7 15,-3-14-14-15,-2-13-3 16,2-13 1-16,-1-9 0 15,-1-14 15-15,-1-4 4 0,-7-12-17 16,-3-2-14-16,-11-4-40 16,-2-1-13-16,-1-2 6 15,-5 7 3-15,7 11 13 16,-1 3 1-16,2 13 6 16,6 1 27-1,7-5-140-15,5-3-95 0</inkml:trace>
  <inkml:trace contextRef="#ctx0" brushRef="#br0" timeOffset="19337.6266">5005 11300 596 0,'-9'-6'408'0,"-9"-5"28"15,-1 4-220-15,-1 5-47 16,1 3-83-16,-4 6-36 16,6 5-46-16,7 4-10 15,8 3-8-15,8 2 1 16,13 0 6-16,4-4 7 16,5-5 7-16,-3-2 4 15,-3-8 5-15,-9-2 2 0,-4-4-6 16,-6-2-8-16,-8-6-9 15,0 8-6-15,-15 0 0 16,3 3 4-16,-5 6 0 16,-5 2-1-1,10 3-5-15,1 2 2 0,13 6 6 16,10 0 4-16,5 5 6 16,2-4 1-16,7-3 0 15,-2-3 3 1,6-9-6-16,1 0-41 15,-4-12-439-15</inkml:trace>
  <inkml:trace contextRef="#ctx0" brushRef="#br0" timeOffset="19481.6513">4995 11107 1112 0,'-6'-5'478'15,"-7"-5"-280"-15,0 2-80 16,15 7-113-16,1 2-36 0,9 7-216 31</inkml:trace>
  <inkml:trace contextRef="#ctx0" brushRef="#br0" timeOffset="19782.7916">5224 11321 743 0,'-5'0'335'0,"-10"5"-161"0,2 4-41 0,4 11-59 15,3 3-17 1,10 9-21-16,4-2-4 0,12-6 6 0,5-1 10 16,10-12 23-16,3-8 5 31,-4-5 20-31,-6-10 2 15,-15-6-7-15,-10-2-6 0,-9-5-36 16,-7-1-16-16,-7 3-31 16,-3 1-50-16,1 7-138 15,6 3-165-15</inkml:trace>
  <inkml:trace contextRef="#ctx0" brushRef="#br0" timeOffset="19989.4165">5437 11323 617 0,'7'13'418'16,"5"10"30"-16,0 5-214 16,1-2-39-16,-3 4-67 15,2-5-27-15,3-5-52 0,-2-7-2 16,3-13 21-16,1-5 6 16,-2-12 1-16,2-7-11 15,-1-8-34-15,-1-2-8 16,-4 0-10-16,-1 5-12 15,-6 7-104-15,-1 7-63 16</inkml:trace>
  <inkml:trace contextRef="#ctx0" brushRef="#br0" timeOffset="20650.0589">6806 11164 951 0,'-11'-1'456'0,"-2"2"-183"0,-12 24-138 15,-1 10-44 1,-1 28-47-16,2 7-11 0,11 1-11 16,4-4 0-16,6-23-3 15,4-13 0-15,1-20 9 0,5-13 3 0,9-19-1 31,2-9-1-31,10-17-10 16,-1-7-4-16,-4-5-3 16,-2-4-1-16,-4 2-3 15,-4 3-3-15,1 14-5 16,0 10-2-16,-2 18-11 16,-1 8-8-16,-1 18 2 15,-3 10 3-15,5 22 12 16,4 11 13-16,7 15 10 15,5 5 2-15,-1-4 1 16,2-7-4-16,-8-18-6 0,0-9 8 16,-7-17-80-1,-1-2-72-15</inkml:trace>
  <inkml:trace contextRef="#ctx0" brushRef="#br0" timeOffset="20787.9351">6747 11318 1052 0,'2'1'440'16,"7"1"-218"0,20 7-136-16,8 3-28 0,17 1-12 15,7-3-14-15,4-4-62 16,4-3-70-16</inkml:trace>
  <inkml:trace contextRef="#ctx0" brushRef="#br0" timeOffset="20993.5588">7295 11235 869 0,'6'2'372'0,"7"0"-164"15,21 4-114-15,5 0-22 16,14 0-12-16,-1-4-21 15,-2 0-17 1,-1 1-24-16,-16-5-199 0</inkml:trace>
  <inkml:trace contextRef="#ctx0" brushRef="#br0" timeOffset="21168.2144">7363 11378 974 0,'10'3'433'0,"18"2"-198"16,10-2-16-16,14-1-40 16,2 1-38-16,5-3-64 15,-8-1-25-15,-9-2-85 16,-10-6 179-16</inkml:trace>
  <inkml:trace contextRef="#ctx0" brushRef="#br0" timeOffset="21785.5641">8253 11193 612 0,'-11'-6'325'0,"-15"1"-67"0,-5 4-50 16,-5 11-69 0,0 9-29-16,10 14-58 15,7 5-28-15,16 13-22 16,8 2-2-16,20-4 6 16,10-9 7-16,22-15 13 15,5-20 6-15,-1-20 18 16,-3-8 9-16,-20-16 8 0,-10-5 7 15,-19-4-3 1,-12 1-9-16,-21 3-20 0,-8 5-13 16,-13 10-24-16,-5 2-5 15,7 16-26-15,1 6-55 16,17 12-237-16</inkml:trace>
  <inkml:trace contextRef="#ctx0" brushRef="#br0" timeOffset="21975.7248">8556 11495 840 0,'-8'0'433'15,"-6"6"-114"-15,2 0-169 0,4-4-43 16,5-1-55-16,3-3-52 15,11 1-238-15</inkml:trace>
  <inkml:trace contextRef="#ctx0" brushRef="#br0" timeOffset="22364.7322">8941 11267 1019 0,'-13'-12'446'16,"-10"-8"-222"-16,2 1-53 0,-3 11-78 16,6 6-37-16,-2 11-55 15,3 10-15-15,3 8-7 16,2 10 3-16,11 10 6 0,1 2 6 15,15-4 3 1,7-6 3 0,10-16 6-16,6-8 3 0,10-16 7 15,-3-12 4-15,-1-13 6 16,-13-8 3-16,-13-8 4 16,-10-2-2-16,-26 1-7 15,-9 3-4-15,-21 11-12 16,-3 5-6-16,10 11-6 15,7 4-22-15,18 9-167 0</inkml:trace>
  <inkml:trace contextRef="#ctx0" brushRef="#br0" timeOffset="22804.7107">9498 11159 904 0,'-16'-8'380'16,"-14"-5"-233"-16,-2-2-51 16,4 6-68-16,2 2-20 15,3-1-13-15,4 10-4 0,4 5-5 16,3 1-2-16,3 7-13 15,2 2 16-15,0 4 21 16,4 4 14-16,3 4 31 16,2-3-9-16,0-3-10 15,-2-5-6-15,0-9-6 16,0-3 1-16,7-7 3 16,5-5-2-16,8-5-8 15,2-3-6-15,9 5-12 16,3 0-4-16,8 13 1 0,3 5 5 15,-8 8 21-15,-3 9 13 16,-26 3 28-16,-8 5 10 16,-22 1 7-16,-13-2-5 15,-7-5-19 1,-3-7-11-16,0-13-12 0,4-8-5 16,5-16-50-16,3-1-63 15</inkml:trace>
  <inkml:trace contextRef="#ctx0" brushRef="#br0" timeOffset="23499.0355">9879 11332 721 0,'4'-3'383'15,"6"2"-92"-15,3 5-88 16,4 13-83 0,-2 4-29-16,-8 7-34 15,-2 1-10-15,-8-5-11 16,-1-2-1-16,-1-10-1 15,-2-8 1-15,5-6 2 16,2-5-4-16,8-9-8 0,3-2-7 16,8-5-14-1,3-2-3-15,2 5-2 0,3 4-4 16,-2 9 6-16,-3 7 1 16,-4 15 10-16,-5 5 9 15,-7 7 3-15,-4 1 2 16,-3-5-5-16,-5-6-4 0,3-8-3 15,1-2 3-15,6-8 3 16,6-7-1-16,8-8-7 16,0-9-9-16,4-6-22 15,1 1-7-15,-3 3-8 16,1 6 3-16,-8 13 9 16,1 8 2-16,-2 11 9 15,-8 9 11-15,3 10 25 16,-5 3 9-16,-2-4 3 15,-1-3-7-15,1-7-15 16,1-6-58-16</inkml:trace>
  <inkml:trace contextRef="#ctx0" brushRef="#br0" timeOffset="24179.4111">11331 11308 595 0,'-3'0'298'16,"-2"11"-49"-16,-6 8-68 16,-8 14-57-16,-1 5 3 15,-5-6-42-15,-4-3-22 0,4-14-18 16,-5-9-6-16,3-12-7 16,6-11-5-16,11-12-14 15,6-6-8-15,14-3-11 16,1 1-3-16,12 10-5 15,0 6-1-15,7 16 6 16,3 11 5-16,-8 20 11 16,3 11 9-16,-9 8 2 15,3 4 0-15,-1-8 1 16,0-6-2-16,1-13-103 16,-5-7-123-16</inkml:trace>
  <inkml:trace contextRef="#ctx0" brushRef="#br0" timeOffset="24478.3396">11332 11214 607 0,'10'-16'341'15,"13"-21"-27"-15,7 7-89 16,14 14-74-16,0 3-25 16,7 17-53-16,-1 11-11 15,-2 12-2-15,-3 14 3 0,-18 6-2 16,-3 0-2-16,-9 3-20 15,-6-8-11-15,-1-9-11 16,-1-7-1-16,4-12-3 16,2-8 2-16,-2-10-24 15,-5-3-13-15,-13-9-12 16,-3 8-7-16,-12 6 11 16,-8 8 5-16,-9 14 9 15,-3-1 4-15,1 4 9 16,6-4 5-16,19-13-82 15,10-3-85-15</inkml:trace>
  <inkml:trace contextRef="#ctx0" brushRef="#br0" timeOffset="24776.6752">11652 11201 620 0,'8'-12'322'16,"17"-15"-46"-16,1 4-39 15,9 1-61-15,6 7-17 16,7 13-65-16,7 6-25 15,4 19-8-15,-6 6 4 16,-8 8 10-16,-10 2 1 16,-8 6-12-16,-4-2-16 15,-9-5-22-15,-2-5-7 0,-3-7-8 16,-1-5 1-16,-6-11 5 16,-2-8-10-16,-7-7-30 15,-10-9-15-15,-11-4-28 16,-4 1 7-16,-9 1 23 15,3 6 9-15,4 10 11 16,0 8-3-16,8 8 1 16,2 7 2-16,5-1-10 15,10 1-62-15,10-7-162 16</inkml:trace>
  <inkml:trace contextRef="#ctx0" brushRef="#br0" timeOffset="25089.8801">12343 11283 862 0,'7'0'396'16,"8"8"-170"-16,-2 5-19 15,-10 10-53-15,-3 5-21 16,-10 2-42-16,-8-2-22 16,-6-3-26-16,-1-6-7 15,2-12-3-15,4-2 5 0,5-12-47 16,2-7-18-16,0-11-30 15,3-2-18-15,7-2 24 16,3 2 10-16,8 7 11 16,6 5 5-16,7 10 13 15,6 7 14-15,6 10 25 16,3 7 13-16,0 7 10 16,-2 3-4-16,-3-1-15 15,-6-1-8-15,-5-7-23 16,-1-4-58-16</inkml:trace>
  <inkml:trace contextRef="#ctx0" brushRef="#br0" timeOffset="25623.8627">12178 10913 827 0,'-3'-9'435'0,"0"-7"-159"0,-9 27-137 15,-2 16-54-15,7 21-83 16,3 10-3-16,19-3-5 16</inkml:trace>
  <inkml:trace contextRef="#ctx0" brushRef="#br0" timeOffset="25999.4253">13167 11207 874 0,'0'-8'468'15,"0"-6"-161"-15,1 21-152 16,-6 14-44-16,6 28-79 0,0 16 4 16,0 20-2-1,7 6-6-15,-6-3-3 0,2-5-5 16,-8-15 12-16,1-9-47 15,-2-20-130 1,-3-11-179-16</inkml:trace>
  <inkml:trace contextRef="#ctx0" brushRef="#br0" timeOffset="26128.376">13213 11498 811 0,'17'-4'305'15,"23"-5"-224"1,3 4-53-16,7 3-24 0,4 0 2 16</inkml:trace>
  <inkml:trace contextRef="#ctx0" brushRef="#br0" timeOffset="26742.2648">13657 11276 664 0,'-19'-16'349'0,"-11"-7"-102"0,-6 7-92 16,2 4-36-16,11 13-58 16,5 6-28-16,10 6-30 15,8 4-5-15,13 4-3 16,7 2 5-16,14-1 5 16,0-3 3-16,2-6 2 15,-2-5 3-15,-14-8 3 16,0-1 1-16,-12-2-3 15,-6 1-7-15,-9 0-7 16,-10 2-3-16,-8 3-3 16,-4 0 5-16,3 3-1 15,7 3-3-15,9 0-3 16,4 3 0-16,12 2 3 16,2 0 4-16,4-4 5 15,7 3 1-15,0-3 0 16,2-3 3-16,6-7 2 0,-3-2 1 15,-3-11-1-15,3-6-1 16,-1 1-1-16,1-4-1 16,1-2-2-16,0 2 10 15,-5 7 15-15,0 5 9 0,2 13 16 16,1 11-8-16,11 14-8 16,7 12-6-16,1 12 11 15,-1 0 3-15,-15 2-2 16,-9-1-1-16,-21-6-23 15,-12 2-5-15,-24-11 3 16,-9-8 1-16,-9-19-6 16,-1-9-3-16,10-15-7 15,6-14-2-15,18-16 1 16,12-4 0-16,16-7-4 16,12-2-3-16,18-4-1 15,6-3 0-15,17 6 8 0,-1 7 2 16,-5 13 2-16,-8 11 0 15,-15 12-78-15,-3 6-88 16</inkml:trace>
  <inkml:trace contextRef="#ctx0" brushRef="#br0" timeOffset="27061.1663">14536 11323 869 0,'0'5'392'16,"-4"8"-153"-16,-5 4-68 15,-9 2-21-15,-7 0-29 0,-7-2-48 16,-5-4-22-16,-1-6-23 16,-1-7-3-1,7-12-4-15,4-3-2 0,11-5-22 16,6 0-11-16,11 2-18 15,6 2-4-15,9 4 5 16,8 9 4-16,5 6 6 16,3 11 6-16,1 11 15 15,-2 6 7-15,0 5 10 16,-2-1-3-16,-5-7 14 16,-2-3-43-16,-2-8-215 15</inkml:trace>
  <inkml:trace contextRef="#ctx0" brushRef="#br0" timeOffset="27379.8549">14538 11094 854 0,'16'-14'402'0,"21"-5"-171"0,-1 7-36 15,-2 16-61-15,1 12-19 16,-6 17 5-16,-2 11 2 15,-2 16-7-15,-5 4-11 16,-5 7-42-16,-2-6-18 16,-6-17-21-16,1-10-3 0,-1-19-3 15,-2-8 7-15,-5-14-3 16,0-6-17-16,-8-16-47 16,-6-5-39-16,-7-1-27 15,-3 3 9-15,-6 14 30 16,-1 13 18-16,3 17 21 15,-1 10 4-15,5 0 16 16,8-2-13-16,5-6-207 16</inkml:trace>
  <inkml:trace contextRef="#ctx0" brushRef="#br0" timeOffset="27648.0299">14992 11328 850 0,'0'-1'420'16,"1"1"-154"-1,-2 0-52-15,1 0-82 16,-1 0-26-16,0 13-24 0,0 41-7 16,9-22-11-16,3-1-10 15,8-7-7-15,0-2-1 0,3-12 2 16,4-5 0-16,-4-6-6 15,-3-7-3-15,-6-5-9 16,-2-3-3-16,-3-4-27 16,-2-4-37-16,-8-6-122 15,-8-2-86-15</inkml:trace>
  <inkml:trace contextRef="#ctx0" brushRef="#br0" timeOffset="27758.0606">15056 11102 912 0,'0'-3'454'0,"0"0"-170"16,1 3-68-16,-1 0-117 16,0 0-48-16,9 19-19 0,27 35-64 15</inkml:trace>
  <inkml:trace contextRef="#ctx0" brushRef="#br0" timeOffset="28356.0287">15305 11260 615 0,'2'0'354'15,"11"1"-20"-15,6 5-151 16,15-3-80-16,8 2-19 16,10 0-35-16,1-3-14 15,-7-2-14-15,-4 0-2 16,-12-3-16-16,-11-1-11 15,-8 4-17-15,-15 0-3 16,-15 5 7-16,-9 3 8 16,-10 6 6-1,2 3 9-15,-2 7 23 16,4 3 7-16,12 4 17 0,4 0-3 16,21-1-11-16,11-3-2 0,16-5-7 15,6-7-2-15,14-5 0 16,1-8-20-16,5-7-91 15,4 2-93-15</inkml:trace>
  <inkml:trace contextRef="#ctx0" brushRef="#br0" timeOffset="29037.7657">16009 11322 655 0,'-21'-9'353'0,"-13"-7"-92"15,-4 6-111-15,1 4-33 16,9 6-45-1,6 4-17-15,14 7-14 0,6 1-5 0,11 3-10 16,8 3-4-16,11 0-3 31,5 0-2-31,6-5-3 16,-5-1 1-16,-7-6 0 16,-9-6-1-16,-12 0-9 0,-5-2-8 15,-10 1-5 1,-9 4-1-16,-12-2 5 15,-3 1 4-15,2 2-1 16,3 0-2-16,13 3-4 16,5 3-1-16,6 5 6 15,4 3 2-15,10-2 8 16,3 0 1-16,14-6 0 0,9 3 0 16,6-4 0-16,5-3 1 15,0-5-1-15,-7-7-15 16,-1-5-19-16,-4-4-2 0,-9 3 0 15,-4-1 15-15,-14 3 19 16,-3 3 7 0,-5 6 12-16,-1 1 2 0,1 0-3 15,0 0-6-15,0 0-13 16,0 0-4-16,17 6 0 16,34 9 1-16,-23-12 0 15,-3-3 2-15,6 0 2 16,-2-2 2-16,-6-6 3 15,-2-1 1-15,-11-7 2 16,0-2 0-16,-8-3-2 16,-7-1-3-16,-13-5-4 0,-9 1-3 15,-5 1-4-15,-3 4-2 16,5 11-6-16,1 7-4 16,6 11-7-16,3 9-4 15,6 17 25-15,4 8 12 16,13 9 30-16,6 2 12 15,9-5 4-15,2-1-1 16,-2-7-10 0,-1-4-5-16,-4-6-17 0,0-6-7 15,-1-8-12-15,-2-6-48 16,0-6-176-16</inkml:trace>
  <inkml:trace contextRef="#ctx0" brushRef="#br0" timeOffset="29327.9559">16837 11438 660 0,'-13'-17'341'16,"-16"-16"-85"-16,-4 0-37 15,-3 5-65-15,-1 7-32 0,5 11-62 16,7 8-21-16,7 11-29 15,9 5-5-15,6 14 9 16,1 6 8-16,11 0 19 16,6 3 10-1,17-13 17-15,5-7 9 0,4-14 5 16,-4-8-1-16,-13-11-15 16,-8-8-13-16,-14-5-39 15,-6-1-72-15</inkml:trace>
  <inkml:trace contextRef="#ctx0" brushRef="#br0" timeOffset="31127.9886">17305 11466 615 0,'3'3'315'15,"0"16"-53"-15,-3 6-82 0,-12 9-68 16,-5 4-15-16,-4-10-117 16</inkml:trace>
  <inkml:trace contextRef="#ctx0" brushRef="#br0" timeOffset="31615.9657">18040 11294 689 0,'-1'18'327'15,"1"26"-117"-15,-4 2-26 16,-4-6-66-16,-7-5-25 0,-6-12-47 0,-2-9-22 31,-7-18-90-31,4-8-49 16,2-17-96-16,5-4-2 15,7-5 80-15,4 0 47 0,8 3 135 16,5 8 39-16,7 11 56 16,7 10 14-16,4 15-9 15,2 8-11-15,7 23-27 16,-3 0-13-16,5 4-35 15,0-2-16-15,6-14-1 16,3 0-66-16</inkml:trace>
  <inkml:trace contextRef="#ctx0" brushRef="#br0" timeOffset="31994.957">18467 11308 519 0,'-20'-9'342'16,"-11"-5"13"-16,-4 8-203 15,-4 3-41-15,6 8-61 16,1 4-18 0,10 6-29-16,7 2-2 0,15 13 2 15,7 1 3-15,14 4 5 16,9-2-1-16,6-12 1 15,5-6 3 1,-2-8-8-16,-6-7-21 0,-10-3-40 16,-6-3-3-16,-10-5 7 0,-7 1 23 15,-7 1 33 1,-3-1 19-16,-3 10 30 0,-1 8 16 16,-1 8 25-16,3 9-10 15,8 9-26-15,1 1-16 16,8 9-24-16,5 2-7 15,3-4-1-15,2-2-21 16,1-15-163-16</inkml:trace>
  <inkml:trace contextRef="#ctx0" brushRef="#br0" timeOffset="32470.883">18777 11408 513 0,'-6'-17'298'15,"-6"-10"-50"-15,-7 0-58 16,-2 5-17-16,-5 10-47 16,1 3-31-16,-3 10-51 0,0 7-18 15,12 9-16 1,6 7 0-16,9 7 2 15,4 5 1-15,10-5-2 16,3 0 0-16,13-12 1 0,1-5 2 16,3-14 3-1,1-5 1-15,-1-5-17 16,-2-8-5-16,-10-4-6 0,-3 1-2 16,-12-4 12-1,-6 5 2-15,-6 7 3 16,-3 5 2-16,1 8 1 15,1 6 0-15,7 9 1 16,6 2 2-16,10 6 12 16,4 0 8-16,1-5 9 15,5 0 1-15,-3-6-1 16,-1-2-4-16,-3-5-3 16,0-2 1-16,-5-4-4 15,-5-10-1-15,2-6-4 0,-4-4-26 16,-7-9-103-16,0 2-78 15,-3-1-258 1</inkml:trace>
  <inkml:trace contextRef="#ctx0" brushRef="#br0" timeOffset="32593.9836">18883 11061 791 0,'0'0'413'16,"-2"0"-153"-16,0 2-55 0,2-2-108 15,1 7-41-15,8 23-18 16,14 41-4-16</inkml:trace>
  <inkml:trace contextRef="#ctx0" brushRef="#br0" timeOffset="36097.5485">19698 11249 313 0,'-1'0'220'0,"0"0"6"0,11 0-80 16,8 0-30-16,19 0-40 16,10 0-14-16,10 1-34 15,3 1-8-15,-11-1-5 16,-4 4-1-1,-22-3-6-15,-9 0-4 16,-12 3 0-16,-9 3 1 0,-13 5 5 16,-1-1 7-1,-13 2 0-15,10-1 0 0,7 0-4 16,2-3-7 0,15 4-5-16,1 0-3 0,16 9 0 0,3 3 2 15,18 3 3 1,2-2 1-16,10-6-27 15,3-3-37-15,0-9-62 0,-1-2-10 16,-6-11 25-16,-3-6 39 16,-11-8 68-16,-9-8 29 15,-12-5 78-15,-11 0 29 16,-15 0 54-16,-7 0 6 16,-16 4-41-1,0 6-24-15,-1 10-56 0,4 6-30 16,8 13-39-16,1 6-10 15,9 7-16-15,7 4 1 16,12 6 3-16,12-3 5 16,14 0 9-1,8-6 3-15,12-11 6 16,-6-8 2-16,3-8 7 0,-12-8 2 0,-10-7 4 16,-7-5 1-1,-16-7-9-15,-1 3-2 16,-19 5-100-16,0 8-333 0</inkml:trace>
  <inkml:trace contextRef="#ctx0" brushRef="#br0" timeOffset="36516.6407">21182 11222 719 0,'-12'-1'339'0,"-20"-3"-124"0,0 4-67 0,2 8-70 16,0 2-23-16,12 8-35 16,1 4-10-1,17 8-5-15,3 6 1 16,20 2 1-16,9-2 2 16,4-12 6-16,6-7 3 0,-9-12 21 15,-7-6 22-15,-18-10 24 16,-10 0-1-1,-22-4-24 1,12 8-24-16,1 0-29 0,-40-20-2 0,4 4-63 16,8 1-107-1</inkml:trace>
  <inkml:trace contextRef="#ctx0" brushRef="#br0" timeOffset="37093.7248">21373 11255 698 0,'-2'-6'379'0,"1"-6"-87"16,-5 6-129-16,0 2-37 0,1 6-59 15,-5 6-24-15,6 7-24 31,3 6-1-31,5 9-2 16,9 1 1-16,13 2 1 0,-3-4 1 16,3-9 3-1,-3-9 2-15,-2-11 5 0,-2-7 0 16,-3-9 0-16,-3-2-1 16,-14-6-9-16,-5 2-6 15,-10 1-8-15,1 1-5 16,0 11-3-16,7 2-8 0,7 7-6 15,1 5 1-15,13 5 1 16,4 5 8-16,8 1 7 16,6 4 0-16,2-2 1 15,-3-2 2-15,-2-4 2 16,-6-4 3-16,-8-8 8 16,-5-3 4-16,-9-9 0 15,-3-5-2-15,-4-4-11 16,-1-1-5-16,-1 0-76 15,-2 1-65-15,2 1-204 16,-2 1-116-16,-2 0 20 16,-1 0 137-16,-1 0 334 15,0-1 178-15,4 0 148 16,-2 1-35-16,0 1-72 16,5 5-43-16,-1 5-85 0,7 2-35 15,2 7-72-15,1 0-19 16,-1-1-91-16,0 0-130 15</inkml:trace>
  <inkml:trace contextRef="#ctx0" brushRef="#br0" timeOffset="37344.0281">21853 11201 998 0,'7'-2'438'0,"-3"2"-227"16,0 2-54-16,5 19-51 0,-16 0-20 16,16 27-25-16,8 16-14 15,-10 2-26-15,17 13-5 16,-21-20-4 0,-3-9-1-16,5-12 8 15,-4-9-34-15,6-11-112 0,0-9-115 16</inkml:trace>
  <inkml:trace contextRef="#ctx0" brushRef="#br0" timeOffset="37486.6682">21897 11411 965 0,'4'-5'408'16,"3"-5"-207"-1,14 2-147-15,8 2-28 0,4 1-14 16,6 1-4-16,0 1-39 15,-1-1-65-15</inkml:trace>
  <inkml:trace contextRef="#ctx0" brushRef="#br0" timeOffset="37759.4801">22467 11285 815 0,'-1'0'349'15,"1"2"-160"1,-7 1-42-16,-9 6-23 15,-7 0-2-15,-8 4-40 16,-6 0-20-16,-6-6-30 0,5-5-11 16,3-7-1-16,6-6-1 15,12-6-12-15,9 2-11 0,11-3-17 16,9 3-4 0,13 4 0-16,4 2 6 0,4 10 10 31,1 8 13-31,-1 13 43 15,-1 9 19-15,-6 8 21 16,-6-1-3-16,-3-4-32 16,-5-3-13-16,6-14-48 15</inkml:trace>
  <inkml:trace contextRef="#ctx0" brushRef="#br0" timeOffset="38846.0848">1718 12360 618 0,'10'-19'292'15,"17"-16"-92"1,-3 1-40-16,11 12-33 0,-1 11-18 16,8 19-33-1,4 17-13-15,2 35-9 0,-3 9-2 16,-15 11-8-16,-2-3-9 16,-11-17-16-1,1-9 2-15,-1-18-1 16,-2-12 0-16,1-15-23 15,-2-10-15-15,-6-13-29 16,-6-8-5-16,-9-9 18 0,-4 1 12 16,-8 4 22-1,-5 3 4-15,1 14 3 0,-9 7 6 16,-3 19 19-16,1 12 3 16,-10 9-3-16,7 6-6 15,5-6-19-15,7-6 15 16,16-9-122-16,13-12-138 0</inkml:trace>
  <inkml:trace contextRef="#ctx0" brushRef="#br0" timeOffset="39145.1126">2632 12579 651 0,'-10'14'332'0,"-18"18"-57"15,-2-2-66-15,4-3-79 16,-5-6-20-16,-3-11-61 16,1-8-18-16,-2-16-12 15,8-4-8-15,13-10-16 16,8-1-7-16,16 5-6 0,6 1 1 16,11 13 0-16,1-1 12 15,0 17 28-15,-3 3 20 16,-3 11 30-16,3 5 3 15,-10-2-15-15,8 5-16 16,-5-5-18-16,-3-3-6 16,2-4-105-16,-7-8-115 0</inkml:trace>
  <inkml:trace contextRef="#ctx0" brushRef="#br0" timeOffset="39333.3988">2765 12507 1108 0,'-4'10'459'16,"-2"6"-243"-16,6 13-119 15,3 8-11-15,5 13-13 16,4 7-16-16,0 8-27 16,1 1-8-16,0-1-9 15,-2-6 13-15,-7-14-120 16,-1-12-124-16</inkml:trace>
  <inkml:trace contextRef="#ctx0" brushRef="#br0" timeOffset="39474.5264">2859 12727 1063 0,'12'-5'408'15,"19"-2"-283"-15,4 0-84 16,2 2-34-16,-1 4-31 15</inkml:trace>
  <inkml:trace contextRef="#ctx0" brushRef="#br0" timeOffset="39662.2169">3049 12280 1205 0,'-4'8'453'0,"4"20"-320"15,2 15-55-15,4 16-3 16,2 5-2-16,0 6-20 16,-2 0-5-16,2 0-26 15,5 3-4-15,-5-8 4 16,1-11-40-16,-3-17-154 16</inkml:trace>
  <inkml:trace contextRef="#ctx0" brushRef="#br0" timeOffset="39991.5902">3021 12296 879 0,'13'-11'414'0,"11"-12"-145"16,9 18-169-16,1 5-27 16,-6 14-39-16,-6 7-14 15,-18 11-5-15,-8 5 0 0,-15-2 5 16,-1 3-1-16,3-14 2 15,5-8-6-15,12-11-35 16,10-11-12-16,9-8-10 16,4 1 0-16,14 5 25 15,-3 5 7-15,5 7-2 16,-2 8 0-16,-14 10 9 16,-5 4 12-16,-21 3 33 15,-16 1 10-15,-18-4 4 16,-9-1-9-16,-8-7-21 15,6-6-25-15,11-10-130 16,11-3-71-16</inkml:trace>
  <inkml:trace contextRef="#ctx0" brushRef="#br0" timeOffset="40304.0242">3753 12559 598 0,'-5'6'349'0,"-6"4"-77"16,-10 4-62-16,-7 4-40 15,-7 0-72-15,-3-1-27 0,3-3-45 16,4-1-6-16,3-12-2 16,6-1 0-16,3-10-6 15,0-11-8-15,11-1-22 16,4 1-10-16,13 2-10 15,8 7 0-15,7 8 5 16,7 4 7-16,3 14 26 16,-2 5 19-16,2 11 32 15,-7-2 2-15,-4 2-9 16,-2 0-12-16,-8-9-51 16,-5-1-67-16</inkml:trace>
  <inkml:trace contextRef="#ctx0" brushRef="#br0" timeOffset="40448.498">3544 12290 877 0,'-1'-5'484'16,"-4"-1"-115"-16,8 9-193 16,3 9-159-16,7 7-18 15,14 8-180-15</inkml:trace>
  <inkml:trace contextRef="#ctx0" brushRef="#br0" timeOffset="40917.9486">3850 12552 605 0,'8'-4'366'0,"7"-5"9"0,6 13-249 15,3 7-30-15,-1 12-14 16,-2 5 7-16,-3 2-7 15,-5-1-9-15,-2-7-19 16,0-9-14-16,1-12-3 16,1-7 0-16,5-11-5 31,3-3-4-31,-4-6-47 0,1 0-43 0,-6 1-159 16</inkml:trace>
  <inkml:trace contextRef="#ctx0" brushRef="#br0" timeOffset="41415.5283">4445 12524 788 0,'-5'-4'369'0,"-3"-2"-154"16,-16 2-76-1,-5-2-21-15,-1 5-39 16,-1 0-20-16,11 4-41 0,4 1-18 0,14 3-19 15,3 3-1 1,14-1 2-16,7 5 6 16,9 0 12-1,4-3 2-15,-5 0 4 0,-6-6 2 16,-15-3 4 0,-7-4 3-16,-6 0-5 0,-8 2-2 15,-7 0-4-15,-7 5-3 16,-6-1 13-16,0 1 3 15,9 4 3 1,6-1 0-16,13 5-6 16,6 1 3-16,11-2 6 15,6 2 6-15,9-2 3 0,5-4-2 16,1-9-2-16,0-6-1 16,-2-8-5-16,-9-4 0 15,0-1-3-15,-7-2 0 16,-7 2-2-16,1 5-1 15,-11 6-8-15,-3 3-8 16,-4 10 8-16,1 5 5 16,6 10 12-16,1 5 6 0,8 4-9 15,2 0-7 1,10-6-5-16,5-4-53 0</inkml:trace>
  <inkml:trace contextRef="#ctx0" brushRef="#br0" timeOffset="42427.9821">5933 12461 491 0,'-6'14'341'16,"-4"7"-9"-16,-16 11-107 16,-5 5-39-16,-12 1-88 0,-6-4-36 15,11-11-30-15,-1-7-6 16,9-19 0-16,7-1-3 16,4-13-14-16,8-8-10 15,11-1-14-15,4-4-3 16,11 3 2-16,5 9-2 15,3 14 10-15,7 10 10 16,5 20 21-16,0 5 16 0,6 8 2 16,-1-1-7-1,-9-3-11-15,-2-7 16 0,2-11-119 16,-3-7-136-16</inkml:trace>
  <inkml:trace contextRef="#ctx0" brushRef="#br0" timeOffset="42729.2232">6157 12631 813 0,'3'9'354'0,"16"9"-163"16,4-3-45-16,4-1-43 16,8-8-13-16,-7-8-31 0,-2-4-9 15,-11-14-8-15,-3 0-3 16,-14-5-10-16,-7 0-5 15,-9 1-12 1,-9 3-4-16,-13 5-12 0,4 7-6 16,3 9-9-16,2 9-3 15,14 16-1 1,2 5 12-16,11 11 18 16,5-1 12-16,8 6 12 15,4 1-4-15,2 3-5 0,1-2-4 16,1-7-1-16,-1-6-1 15,1-10-41-15,-5-10-68 0</inkml:trace>
  <inkml:trace contextRef="#ctx0" brushRef="#br0" timeOffset="42928.4991">6437 12531 1182 0,'9'12'447'15,"14"20"-332"-15,5 3-3 16,3 5 4-16,2 5-15 16,-4 2-27-1,-2 0-18-15,-10-3-17 0,-1-8-58 16,-4-15-148-16,-3-9-126 16</inkml:trace>
  <inkml:trace contextRef="#ctx0" brushRef="#br0" timeOffset="43074.6314">6709 12526 1017 0,'-13'8'506'16,"-11"0"-190"-16,-8 17-119 15,-4 5-53-15,-4 11-76 16,0 5-29-16,5-1-27 16,2 0-5-16,15-6-38 15,1-2-57-15</inkml:trace>
  <inkml:trace contextRef="#ctx0" brushRef="#br0" timeOffset="43263.0093">6867 12557 1247 0,'0'1'526'15,"-4"5"-288"-15,3 3-77 16,0 12-86 0,3 2-17-16,4 6-33 0,-2 0-7 0,9-2-40 15</inkml:trace>
  <inkml:trace contextRef="#ctx0" brushRef="#br0" timeOffset="43763.1665">7033 12512 767 0,'3'0'351'0,"4"2"-142"16,1 9-47-16,6 10-47 15,-1 7-7-15,-2 7-19 16,-3-4-16-16,-5 0-30 15,-1-5-7-15,0-8-3 16,4-6-46-16,2-12-155 16,0-10-156-16</inkml:trace>
  <inkml:trace contextRef="#ctx0" brushRef="#br0" timeOffset="44189.3099">7227 12532 458 0,'-11'2'315'0,"-13"8"35"0,1 7-152 15,0 0-99-15,3 1-26 16,11 1-25-16,1-4-6 16,10-4-2-1,7 3 3-15,9-5-1 0,9-3-6 16,18-6-9 0,4-2-6-16,0-9-7 0,-4 4-20 0,-15-3-49 15,-7 0-10-15,-3-3-3 16,-6-1 19-16,-4 6 46 15,-1 6 23-15,-6 4 38 16,1 6 17-16,-4 5 25 31,-1 1-9-31,-3 2-24 0,0 0-16 16,-1-5-20 0,4-2-3-16,1-8 0 15,0-2-2-15,4-10-5 16,0 0-6-16,7-4-15 15,4 0-2-15,1 2-4 0,5-1-2 16,1 11-3-16,1 3-2 16,-1 9 13-16,-5 5 6 15,-6 7 18-15,0 2 4 16,-9 4-6-16,4 1-3 16,-6-6-7-16,-3-4-12 15,-1-7-102-15,-2-4-104 16</inkml:trace>
  <inkml:trace contextRef="#ctx0" brushRef="#br0" timeOffset="44346.0178">7471 12272 721 0,'-1'-5'488'0,"-2"-4"2"15,1 6-261-15,2 11-166 16,0 7-49-16,1 8-16 15,7 4-43-15</inkml:trace>
  <inkml:trace contextRef="#ctx0" brushRef="#br0" timeOffset="45230.9138">8429 12563 435 0,'8'1'257'16,"14"2"28"-16,7 3-170 15,12-1-36-15,9-8-16 16,4-6-31-16,4-2-10 0,-10-4-6 15,-13-3 0-15,-16 8 0 16,-13-1 0-16,-13 11-8 16,-9 6-4-16,-19 9 17 15,-5 6 17-15,-4 7 26 16,6 0 8-16,19 4-12 16,12 2-16-16,20-2-20 15,14-2-2-15,13-11-7 16,11-5 1-16,2-14-16 0,2-6-36 15,5-10-110-15,-2-6-70 16,-1-4-25-16,0 1 33 16,-6 1 113-1,-6 2 95-15,-14 11 116 0,-11 3 30 16,-19 13 60-16,-10 9-4 16,-17 4-46-16,-6 5-19 0,-12 0-59 15,1-3-20-15,1-7-22 16,1-7-6-16,13-10-5 15,1-7-2-15,14-9-12 16,9 1-8-16,5-7-14 16,10 4-5-16,8 7-5 15,4 7-3-15,9 13 20 16,2 8 8-16,-3 11 21 16,1 2 9-16,-2 4-9 15,-2-1-3-15,-2-6-22 16,-5-5-67-16</inkml:trace>
  <inkml:trace contextRef="#ctx0" brushRef="#br0" timeOffset="45546.105">9314 12577 907 0,'8'0'434'0,"6"5"-159"0,2 9-59 15,9 8-80-15,0 4-22 16,4 6-38-16,3 2-18 0,-9 2-25 15,-2-1-8-15,-5-11-21 16,-2-8-28-16,-1-16-99 16,-2-10-78-1,1-13-169-15,-1-6-18 0,-4-8 93 16,-1-2 82-16,-3-4 259 16,-3 5 113-16,-2 13 105 15,-1 5 35-15,-8 18-24 16,-5 4-44-16,-8 13-77 15,-4 9-35-15,-10 7-53 16,6 9-25-16,-4 1-27 16,1 3-4-16,8 2-7 15,-4-2-42-15,8 0-183 16</inkml:trace>
  <inkml:trace contextRef="#ctx0" brushRef="#br0" timeOffset="45869.3881">9680 12558 967 0,'0'1'415'0,"-6"4"-203"16,1 3-55-16,2 6-50 15,3 5-6-15,9 0-27 16,4 1-11-16,9-4-9 16,2-4-7-16,0-1-9 15,0-6-3-15,-4-2-10 16,-3-4-3-16,-2-6 0 15,-4-5 9-15,-3-2-77 16,1-1-51-16,-4-1-149 0</inkml:trace>
  <inkml:trace contextRef="#ctx0" brushRef="#br0" timeOffset="45989.2417">9794 12288 816 0,'-2'-3'533'16,"-8"-4"-35"-16,10 6-265 15,-4 6-83-15,3 8-115 16,2 3-24-16,8 12-22 16</inkml:trace>
  <inkml:trace contextRef="#ctx0" brushRef="#br0" timeOffset="46824.6216">10045 12535 756 0,'0'0'372'0,"-1"-1"-150"16,5 1-80-16,-4 0-75 15,10 1-27-15,20 3-9 16,49 4-1-16,-32-8-9 16,-11-3-4-16,-8 1-1 0,-7-3 0 15,-14-1 5-15,1 3-20 16,-13 0-21-16,-7 3-6 15,-14 4-12-15,-3 3 15 16,-5 7 13-16,3 2 1 16,8 8 4-1,5 3 7-15,18 0 10 0,11-3 7 16,12-6 2-16,14-6-1 0,-3-10-1 16,1-3-2-16,2-8 1 15,-13-5-1-15,-1-2-1 16,-2-2 0-16,-11 3-5 15,-4 0-2-15,0 12-14 16,-4 2-7-16,0 8 7 16,3 9 4-16,-4 5 16 15,-1 3 9-15,2-1-6 16,0-5-3-16,1-8 1 16,2-6 5-16,4-8 0 15,2-8-2-15,8-10-13 16,2-1-6-16,5-6-3 15,2 2-2-15,-1 7 4 16,0 3-1-16,-4 14 2 0,-7 7 6 16,-2 10 25-16,-4 8 12 15,0 5 3-15,-1 4-4 16,-2 2-20-16,1-2-7 16,-1-6-80-16,-2-5-87 0</inkml:trace>
  <inkml:trace contextRef="#ctx0" brushRef="#br0" timeOffset="47379.2868">10825 12596 923 0,'10'-3'372'0,"14"-4"-215"15,5 0-85-15,9 3-22 16,0 0-6-1,0 3-12-15,-3-3-7 0,-11-1-9 16,-4 0 1-16,-11-3 0 16,-8 4-2-16,-8 3-11 15,-6 2-4-15,-10 9 2 0,1 0 9 16,-1 5 17 0,4 3 5-16,7 5 1 15,3 2-7 1,9 5-8-16,7-3-4 15,12-4-3-15,7-1-1 0,4-22 2 32,-15 0-13-32,1 1-43 0,52-6-20 0,5-17-58 15,2-8-10-15,-24 4 38 0,-3 8 15 16,-13 6 71 0,-8 7 32-16,-18 8 55 15,-9 3 25-15,-16 9 14 16,-7 6-5-16,-12 2-44 15,-4-3-24-15,2-5-22 16,-1-4-4-16,8-10-2 16,7-4 0-16,12-9-7 15,5-3-5-15,6-3-11 16,7-1-4-16,-1 1-3 0,5 4-1 16,5 9 13-16,-2 5 11 15,7 14 28-15,4 4 15 16,4 9 15-16,3 3-4 15,2-4-20-15,-7-1-11 0,-4-10-78 16,1-4 227-16</inkml:trace>
  <inkml:trace contextRef="#ctx0" brushRef="#br0" timeOffset="48480.8272">12446 12603 607 0,'12'-4'323'15,"16"1"-86"-15,4 7-59 16,2 12-75-16,-8 6-15 16,-26 0-3-1,0-11-2-15,0 1-7 16,-10 34-11-16,-13-6-23 0,-3-5-6 16,14-32-2-16,0-4-2 0,9-10-15 15,4-4-7-15,10-6-15 16,4 1-3-16,4-3 7 15,2 2 0-15,-4 6-1 32,-1 4 0-32,-5 6-8 15,-4 4 0-15,-3 5-2 0,-1 4 1 0,2 7 5 16,1 3 3-16,5 3 3 16,2-2 0-1,10 1 4-15,0-5 1 16,6-10 1-16,3-3 0 15,7-9-20-15,5-5-18 16,-1-3-8-16,-3-2-1 16,-10 0 19-16,-3-3 15 15,-7 8 8-15,-3 1 0 16,-12 9 19-16,-5 2 12 0,-9 9 16 16,-6 5 5-16,-13 4-14 15,-4 2-11-15,-4-3-12 16,2-5 0-16,6-10 1 15,4-4 0-15,9-11-23 16,5-3-21-16,10-5-26 16,8 1-4-16,7 3 16 15,3 6 13-15,4 9 12 16,0 5 0-16,1 13 11 16,6 3 8-16,3 4 18 15,3-1 5-15,3-4-3 16,-3-3-2-16,-5-8-2 15,0-6 1-15,-10-9 3 0,-3-5 0 16,-5-5-3-16,-2-4-2 16,-2-2-5-16,-2 1-7 15,0 5 26-15,-5 7 8 16,-1 11 9-16,3 8 13 0,-3 13-17 16,4 5-7-16,-1 9-9 15,2 2-6-15,3-5-9 16,1-2-25-1,6-13 124-15</inkml:trace>
  <inkml:trace contextRef="#ctx0" brushRef="#br0" timeOffset="48961.3046">14422 12592 555 0,'-14'-5'346'0,"-9"-4"21"16,-7 8-210-16,3 6-28 15,5 9-49-15,5 6-31 0,17 5-18 16,9 2 1 0,20 0 6-16,10-1 3 0,12-4-6 15,0-9-6-15,-4-8-3 16,-9-7 1-1,-16-11 7-15,-9-4 1 0,-18-7-3 16,-5-5-4-16,-18-6-10 16,-7-5-3-16,-6-9-3 15,-2-6-1-15,12-5-3 16,5-1-4-16,22 9-10 0,9 8-4 16,18 16-14-16,8 6-35 15,9 12-95 1,3 9-134-16</inkml:trace>
  <inkml:trace contextRef="#ctx0" brushRef="#br0" timeOffset="49493.4585">14787 12541 552 0,'-15'0'359'0,"-17"0"-4"0,5 0-153 15,13 3-119-15,4 0-28 16,13-1-18-16,4 3-3 16,12-2-12-16,6 6-1 15,4-1-8-15,2 0-2 16,-4-2 0-16,-4-4 1 16,-11-2 4-16,-4-2 2 0,-9 0-5 15,-4 0-4-15,-13 2-7 16,-5 1-3-16,-10 0 3 15,-1 1 8-15,6 2 4 16,2 5 1-16,13 4 6 16,3 3 4-16,8 1 15 15,3 0 8-15,12 1 4 16,3-7-3-16,8-3-8 16,3-7-4-16,-1-4-8 15,5-4-5-15,-1-6-7 16,-1-1-2-16,-4-3-4 15,-2 2-1-15,-3 1-5 0,-3 4-4 16,-6 10-12-16,-2 2 3 16,-2 14 7-16,1 4 2 15,2 4 13-15,-1-1-4 16,5-2-2 0,-1-7 4-16,2-12 10 0,-1-3 4 15,3-13 5-15,0-4-2 0,-6-8-7 16,1 0-5-1,-6-1-7-15,0 4-12 0,3 5-93 16,-2 2-68 0</inkml:trace>
  <inkml:trace contextRef="#ctx0" brushRef="#br0" timeOffset="49743.7177">14349 12919 957 0,'21'-8'441'0,"12"-7"-204"16,28 7-99-16,10 1-33 15,8 6-50-15,3 2-20 16,-5 2-21-16,3 0-2 15,-12-3-13 1,-9-1-41-16,-21-6-172 16</inkml:trace>
  <inkml:trace contextRef="#ctx0" brushRef="#br0" timeOffset="49942.1341">14476 13003 841 0,'16'5'458'0,"9"-4"-105"0,18 1-123 15,9-1-30-15,11-1-50 16,8 5-31-16,1-3-49 16,0-2-21-16,-16-4-50 15,-6-3-78-15</inkml:trace>
  <inkml:trace contextRef="#ctx0" brushRef="#br0" timeOffset="50661.3822">16252 12578 727 0,'1'1'336'16,"-2"6"-108"-16,-6 2-20 0,-12 12-51 0,-5 9-5 31,-6 4-53-31,-2 3-27 16,5-9-30-16,0-8-8 15,4-11-1-15,4-9-3 16,0-12-9-16,4-7-9 0,7-9-18 16,6 4-7-16,9-3 1 15,5 4 3-15,2 5 1 16,2 3 1-16,1 9 2 15,-1 6-1-15,6 14 8 16,-2 5 4-16,2 9 3 16,4 3 0-16,0 2-1 15,3-2-11-15,4-4-122 16,1-4-121-16</inkml:trace>
  <inkml:trace contextRef="#ctx0" brushRef="#br0" timeOffset="51023.6625">16644 12665 679 0,'-9'-10'355'15,"-8"-7"-75"-15,-4-3-53 16,-4 6-64-16,3 7-26 0,-6 3-56 16,4 4-25-16,1 9-31 15,0 1-9-15,10 8-7 16,5 4-2-16,10 2-2 15,8 0 0-15,9-4 5 16,8-4 1-16,3-8 5 16,0-5 0-16,-4-5-6 15,-2-3-10-15,-5-3-13 16,-1 0-2-16,-11 2 0 16,-3 4-1-16,-8 8 6 15,-6 5 10-15,1 17 12 16,-1 8 14-16,3 18 7 15,3 6-10-15,0 0-10 0,3-5-4 16,2-13-1-16,5-8-8 16,3-12-110-16,3-8-96 15</inkml:trace>
  <inkml:trace contextRef="#ctx0" brushRef="#br0" timeOffset="51356.8996">16824 12580 1092 0,'2'7'438'16,"3"10"-268"-16,-3 5-28 0,-3 2-27 16,-3 1-22-16,-1-7-41 15,2-1-15-15,3-10-10 16,1-7 1-16,8-9-28 15,6-7-13-15,8-9-20 16,3-2-8-16,1 4 20 0,-2 1 10 16,-4 13 2-16,-2 7 8 15,-9 6 23-15,-3 11 12 16,-3 7 18-16,-1 3-4 16,-6 4-17-16,5 1-9 15,-1-3-10-15,-1-2-2 16,0-5-46-16,0-8-72 0</inkml:trace>
  <inkml:trace contextRef="#ctx0" brushRef="#br0" timeOffset="51497.5728">16873 12314 1167 0,'-4'-8'467'15,"-1"-5"-315"-15,1 6-74 0,5 7-96 16,2 5-68-16</inkml:trace>
  <inkml:trace contextRef="#ctx0" brushRef="#br0" timeOffset="51717.1123">17040 12536 874 0,'3'10'442'16,"8"10"-126"-16,4 6-54 15,1-1-77-15,4 3-35 16,2 0-64-16,3-2-23 16,1-7-28-16,-1-8-5 15,3-12 6-15,-4-9 1 16,1-10-4 0,-4-3-3-16,-4-5-10 0,-5 3-5 0,-7 0-37 15,-5 3-44-15,-4 8-145 16,1 2-344-16</inkml:trace>
  <inkml:trace contextRef="#ctx0" brushRef="#br0" timeOffset="52148.4303">17591 12495 704 0,'-5'-5'356'16,"-5"-2"-127"-16,-5 7-95 0,3 3-35 16,3 6-51-16,6 1-11 15,7 2-16-15,2 0-1 16,11-1 2-16,2-2-2 15,5-4-4-15,-1-4-2 16,-8-1-3-16,-5 0-2 16,-12 3-8-16,-9-2-1 0,-11 1 1 15,-4 3 22-15,1-1 52 16,8 5 16-16,6 7 27 16,7 1-6-16,7 5-24 15,5-1-9-15,9-3-20 31,5-1-13-31,14-6-20 0,4-2-7 0,4-6-6 16,2-3-38-16,-8-8-147 16,0-3 77-16</inkml:trace>
  <inkml:trace contextRef="#ctx0" brushRef="#br0" timeOffset="52894.8535">17886 12513 826 0,'2'-3'351'15,"3"-4"-195"1,6 1-34-16,8-1-54 0,2 3-21 0,6 2-31 16,2-1-7-16,-7 1-5 15,0 0-1-15,-9 2-3 31,-8 0-3-31,-6 3 5 0,-5 3 9 0,-9 2 24 16,-5 1 20-16,0 6 26 31,2 0 1-31,3 2-11 16,3 0-12-16,6 1-24 16,5-2-6-16,5 1-9 15,8-1-3-15,2-3-3 16,5 0-1-16,6-6 9 15,0-1-33-15,8-4-75 16,2-4-42-16,7-2-116 16,3-5-1-16,2-2 68 15,-3-3 44-15,-5-1 176 16,-2 2 67-16,-16 2 52 0,-3 8 23 16,-14 3-55-16,-3 0-19 15,-7 6-28-15,-4 3-20 16,-9 1-12-16,-5 3-8 15,-8-3-18-15,-3-2-4 16,2-8-4-16,0-1 1 16,7-7 0-16,4-3-1 15,9-4-4-15,6 1-4 16,11-2-9-16,2 1-3 0,9 7-8 16,1 1-3-16,2 10-4 15,5 6 6-15,1 6 13 16,3 5 10-16,3 1 15 15,1 3 0-15,1-6-4 16,-2-3-1-16,0-8 1 16,-2-7 0-16,-6-9-1 15,-1-3 0-15,-10-7-6 16,3-1-4-16,-6-2-7 16,1-2-2-16,-4 7-3 15,-3 2-3-15,1 14-14 16,-5 6-1-16,4 12 12 15,-2 0 7-15,4 4 21 16,7 1 4-16,-1-3-8 0,4 0-4 16,1-4-55-16,0-5 459 15</inkml:trace>
  <inkml:trace contextRef="#ctx0" brushRef="#br0" timeOffset="59164.337">19642 12573 477 0,'-1'2'282'0,"-2"3"-20"0,-6 3-73 16,-2 8-6-16,-13 3-35 16,-1 0-31-16,-4 4-58 15,-1-4-19-15,5-8-14 16,0-8-2-16,5-11-20 16,3-6-10-16,6-6-18 15,9 1-5-15,2-1 11 16,5 0 5-16,6 3 3 15,-4 4 4-15,6 9 10 16,-2 4 5-16,7 14 13 16,5 4 2-16,7 10-2 15,5 3-1-15,3 0 11 16,2-3-43-16,-1-8-423 16</inkml:trace>
  <inkml:trace contextRef="#ctx0" brushRef="#br0" timeOffset="59478.9216">19912 12658 861 0,'0'9'360'16,"-2"7"-200"-16,-3 1-33 0,-3 0-42 15,1-3-19-15,-3-7-25 16,6-1-2-16,1-10-4 15,-2-5-3-15,4-12-9 16,4-5-11-16,7-4-8 16,2-1-1-16,6 2 1 15,-1 5 11-15,3 10 23 16,4 7 9-16,-6 13 17 16,-4 6-4-16,-4 13-16 15,-3 3-7-15,0 7-18 16,4 2-1-16,-1-5-90 0,5-4-82 15</inkml:trace>
  <inkml:trace contextRef="#ctx0" brushRef="#br0" timeOffset="59811.456">20185 12471 869 0,'21'-18'361'16,"21"-13"-199"-16,3 9-22 0,-2 19 5 16,-5 10-14-16,-5 25-24 15,-2 7 2-15,-10 11-19 16,-6-1-16-16,-7-3-22 16,-3-3-14-16,1-8-18 15,-1-6-5-15,0-13-4 16,2-6-7-16,1-11-31 15,-6-8-17-15,-2-6-23 16,-11-5-2-16,-18 2 21 0,-1 1 13 16,-15 7 13-16,1 11 5 15,0 11-2-15,3 3 2 16,13 6-32 0,10-4-75-16</inkml:trace>
  <inkml:trace contextRef="#ctx0" brushRef="#br0" timeOffset="60122.3694">20836 12608 866 0,'2'6'393'16,"-2"5"-175"-16,-2 4-36 0,-9 0-57 15,-6 2-29-15,-7-2-42 16,-8-4-16-16,0-3-11 15,-4-8-12-15,1-8-44 16,7-3-22 0,6-5-19-16,4 1 5 0,11-1 30 15,7-1 13-15,10 2 5 16,5 4 10-16,11 13 21 16,0 6 15-16,3 11 25 15,5 4 0-15,-3 6-7 16,1 1-8-16,-7 0-12 15,-7-2-2-15,-4-8-75 0,-5-6-92 0</inkml:trace>
  <inkml:trace contextRef="#ctx0" brushRef="#br0" timeOffset="60248.0524">20802 12340 1151 0,'0'0'447'0,"0"3"-322"0,2 5-76 0,5 10-109 16,1 2-220-16</inkml:trace>
  <inkml:trace contextRef="#ctx0" brushRef="#br0" timeOffset="60629.519">21647 12566 644 0,'3'-1'386'0,"5"-3"-19"16,2 5-127-16,1 9-81 16,4 6-28-16,8 7-38 15,1 4-17-15,-1-7-35 16,-3 1-10-16,-5-6-12 16,0-1-1-16,2-7 6 15,-2-7 3-15,-1-9 2 0,3-5 0 16,-5-6-8-16,-5-6-3 15,-2 4-6-15,-7-3-4 16,2 4-40 0,7 7-60-16,-2 2-188 0</inkml:trace>
  <inkml:trace contextRef="#ctx0" brushRef="#br0" timeOffset="60964.3061">22324 12603 755 0,'0'4'367'0,"-6"1"-121"16,-7-2-64-16,-2 5-58 16,-7 0-24-16,-2-1-41 0,-4 2-13 15,-8-8-20 1,-1 0-4-16,2-4-4 0,2-5-1 15,13-5-14-15,6 0-11 16,8-2-17-16,7 0-7 16,10 5-1-16,2 1 4 0,12 9 20 15,2 8 18 1,8 10 40-16,2 5 26 16,0 7 23-16,-4-1-2 0,-6-1-23 15,-3-5-18-15,-8-3-30 16,0-4-84-16</inkml:trace>
  <inkml:trace contextRef="#ctx0" brushRef="#br0" timeOffset="62043.4222">1748 13726 670 0,'17'6'316'0,"9"3"-93"0,20 3-159 16,9-2-11-16,3-4-21 15,2-3-6-15,1-2-7 16,-8-1 0-16,-13-4-14 0,-6-1-21 16,-25-2-35-16,-13 3-5 15,-17 1 8-15,-11 3 24 16,-10 6 55-16,0 6 24 16,9 7 36-16,1 5 6 15,13 7-14 1,8 2-14-16,11-3-21 0,17 2-3 0,9-10-7 15,11 2-2-15,7-4-10 16,-4-8-5-16,10 2 0 16,-4-9-40-16,-2-6-111 15,0-6-150-15</inkml:trace>
  <inkml:trace contextRef="#ctx0" brushRef="#br0" timeOffset="62280.5836">2594 13841 537 0,'0'-1'359'15,"4"0"-7"-15,-8 9-100 16,-7 5-40 0,-5 5-75-16,-5 2-43 0,0 2-51 15,-2-5-10-15,-1-3-10 16,-6-8-2-16,0-12-2 16,0-6-4-16,9-8-13 15,7-2-6-15,11-1-15 16,7 4-4-16,9 5-6 15,8 9 2-15,7 9 15 16,5 13 8-16,-1 12 22 16,1 4 6-16,-8 0-3 15,-3-1-3-15,7-4-19 16,-4-4-75-16</inkml:trace>
  <inkml:trace contextRef="#ctx0" brushRef="#br0" timeOffset="62632.3468">2637 13590 1142 0,'17'-6'454'16,"21"-2"-283"-16,3 8-36 15,6 13-6-15,2 13-8 16,2 17-14-16,-9 2-1 15,-7 11-30-15,-9-1-18 0,-9-2-32 16,3 0-7-16,-16-16-8 16,8-3-1-16,-11-18 0 15,0-4-3-15,1-10-8 16,-4-5-11-16,-5-5-17 16,-9-4-7-16,-8 2-2 15,-6 6 5-15,-14 8 8 16,-3 12 4-16,-5 9 8 15,1 2 3-15,17-3 14 16,9-8-33-16,19-10-143 16,11-4-155-16</inkml:trace>
  <inkml:trace contextRef="#ctx0" brushRef="#br0" timeOffset="62917.3333">3352 13912 579 0,'7'9'341'0,"8"12"-49"16,-14 1-79-16,-2 5-17 0,-12-3-52 15,-6-6-30-15,-5 0-54 16,-5-7-14-16,-1-10-18 16,2 0-3-16,2-12-29 15,6-4-15 1,5-2-22-16,4-2-8 15,10-7 12-15,4 2 6 0,15 9 9 16,1 5 17-16,7 19 50 16,1 4 18-16,5 11 31 15,1 1-6-15,3-3-38 0,-3 5-13 16,-4-9-70-16,-5 3-516 16</inkml:trace>
  <inkml:trace contextRef="#ctx0" brushRef="#br0" timeOffset="63442.4217">3518 13890 943 0,'2'2'377'0,"4"7"-218"16,10 9-28-16,2 6-19 15,5 6-6-15,-3-1-25 16,-4-6-12-16,0-8-16 0,-1-10-6 16,4-3-10-16,-1-6-1 15,2-14-3-15,-2-3-3 16,-5-14-10-16,0 1-12 16,-4 3-84-16,1 3-64 15</inkml:trace>
  <inkml:trace contextRef="#ctx0" brushRef="#br0" timeOffset="64142.3138">3960 13845 917 0,'6'2'327'15,"10"-1"-274"-15,4 2-18 0,9-6-2 16,4-3-8-16,1-3-10 16,-7-1 1-16,-8 4 2 15,-10-1-1-15,-11 5-7 16,-9 3-5-16,-12 9-5 0,-3 5-1 16,-5 8 22-1,4 5 13-15,9 2 15 0,7 6 3 16,16-3-4-1,6 1-8-15,16-5-5 0,3-9-2 16,6-7-7-16,-1-8 2 16,-1-10-1-16,-4-8 0 15,-7-10-1-15,-1-1-3 16,-4-7-5-16,-4 2-4 16,-7 1-5-1,-6 0-1-15,-3 7-3 0,-5 4-2 16,0 11-3-16,-1 6 0 15,0 7 2-15,2 5 4 16,1 10 6-16,5 2 4 0,7 8 8 16,5-1 2-1,4-8 0-15,5 1-2 0,-3-16-5 16,2-3 1-16,4-5 4 16,-6-10 2-16,1-1 0 15,-2-7-2-15,-8-6-8 16,2 3-2-16,-7-1-4 15,-2 4-4-15,0 9-8 16,-3 6-8-16,4 10-6 0,-3 3-1 0,7 14 12 16,0 3 6-16,-1-7 10 15,6 9 2-15,-2-17-1 16,6-2 2 0,6-5 19-1,-5-13 17-15,3-4 29 16,-7-6 6-16,-4-3-10 15,-1-1-17-15,-6-1-32 16,-3 0-8-16,-5 3-84 16,-2 9-68-16,7 5-212 15</inkml:trace>
  <inkml:trace contextRef="#ctx0" brushRef="#br0" timeOffset="64478.5772">4740 13904 1063 0,'1'8'455'16,"1"11"-228"-16,5 4-53 16,7 7-52-16,1-5-26 0,10-1-45 15,2 0-16-15,-3-14-15 16,3 0 0 0,3-13 5-16,-10-9 3 0,8-13-1 15,-3-7-2-15,-7-16-8 16,1-5-1-16,-7-12-1 15,-10-2 1-15,-10 1-16 16,-5 3-3-16,-22 2-8 16,-13 0-2-16,-5 10 9 15,-6 7 1-15,6 28 1 16,12 17-1-16,13 29 3 16,9 7 5-16,26 10 2 0,18-3 3 15,27-9 0-15,12-1-2 16,9-12-43-16,-3-2-80 15</inkml:trace>
  <inkml:trace contextRef="#ctx0" brushRef="#br0" timeOffset="65192.8583">5397 13804 637 0,'-8'-5'336'0,"-12"-2"-85"16,-3 1-31-16,-3 11-65 15,0 3-40-15,9 1-55 16,3 2-22-16,13 1-23 15,3-1-3-15,13 4-3 16,6-2 1-16,4-6 3 16,4 1-1-16,-6-4 3 15,-4-4 0-15,-11-4 1 16,-8 1-7-16,-7-1-9 16,-6 5-5-16,-6 6-6 15,-3 5 3-15,0 5 4 16,3-1 0-16,11 2-1 15,6-3 1-15,11 3 11 16,4-4 9-16,9-3 12 16,5 3 3-16,2-6-6 15,4 1-3-15,-6-3-4 16,-1-8 1 0,0-10 3-16,-3-1-1 0,1-12-2 0,1-1-2 15,-8-8-5 1,0 2-2-16,-6 3 1 0,-6 5-3 15,-5 13 5-15,-3 5 3 16,-2 10 2 0,2 10 1-16,0 9-3 15,3 4-5-15,4 2-2 16,-1-6-3-16,4 6-7 0,0-8-39 16,2-4-116-16,2 1-106 15</inkml:trace>
  <inkml:trace contextRef="#ctx0" brushRef="#br0" timeOffset="65330.3811">5556 13555 793 0,'-5'-2'510'16,"-4"-2"-15"-16,3 4-281 15,5 11-166-15,6 5-38 16,6 11 2-16</inkml:trace>
  <inkml:trace contextRef="#ctx0" brushRef="#br0" timeOffset="66428.6354">6841 13784 668 0,'-5'14'344'16,"-14"16"-84"-16,-5 5-55 0,-11 3-79 0,-4-7-29 15,2-6-48-15,-1-6-11 16,7-20-9-16,5-9-5 31,5-18-26-31,7-11-14 16,12 1-19-16,8 0-2 0,7 8 10 15,5 9 1-15,5 16 15 16,0 10 12-16,10 23 23 0,3 5 14 0,7 13 7 31,-1 0-6-31,-1 0-8 16,-4-9 1-16,-10-14-96 16,3-8-120-16</inkml:trace>
  <inkml:trace contextRef="#ctx0" brushRef="#br0" timeOffset="66713.7778">7040 13837 856 0,'0'11'408'16,"0"9"-165"-16,3 10-115 16,-3-5-18-16,3-2-51 15,-2-4-17-15,0-11-14 0,1-4 6 16,0-8-2-1,-2-7-2-15,5-12-11 0,1-3-10 16,0-6-4-16,2 0-2 16,1 7-3-16,5 3-3 15,2 13 9-15,2 8 13 0,2 13 16 16,-1 8 7 0,1 10-10-16,-1 5-10 0,-4 0-12 15,-3 3-4-15,1-8-116 16,1-3-135-16</inkml:trace>
  <inkml:trace contextRef="#ctx0" brushRef="#br0" timeOffset="66993.7764">7594 13927 583 0,'-8'-13'373'0,"-7"-11"-24"16,-11-4-92-1,-9 0-20-15,-3 7-44 0,-1 6-29 16,2 6-64-16,6 8-30 16,10 9-46-16,6 5-11 0,16 11-9 15,6 5 1 1,8 7 5-16,7-3 1 16,-1-4 2-16,8-4-1 0,3-10-2 31,0-4 0-31,-1-12-59 15,-6-7-60-15,-12-17-156 0,-7 0-141 0</inkml:trace>
  <inkml:trace contextRef="#ctx0" brushRef="#br0" timeOffset="67078.8611">7431 13636 768 0,'-5'-4'402'0,"-1"-6"-132"16,4 10-87-16,5 8-123 15,5 5-38-15,7 3-63 0</inkml:trace>
  <inkml:trace contextRef="#ctx0" brushRef="#br0" timeOffset="67720.8212">8256 13777 732 0,'2'-5'331'0,"4"-5"-148"16,9 2-50-16,7 3-56 16,7 4-20-16,4 1-29 15,0 1-12-15,-6 1-8 16,-6 1-1-16,-5 0-2 0,-7-1 1 15,-12 4 0-15,-6 2-1 16,-17 5-1-16,0 4-2 16,-2 3-2-16,5 3-1 15,7-1 1-15,3 0 2 32,14 3 6-32,2-4 2 0,14-2 1 0,4-2 2 15,8-16 0-15,5-4 3 0,3-9 1 16,2-7-2-1,-8 0-1-15,-4-2-1 16,-9-2-2-16,-6 1 0 0,-5 7 2 16,-3 4 8-16,0 13 17 15,-2 5 17-15,2 13 24 16,-3 5 1-16,-1 2-10 16,-1 2-15-16,-5-7-24 15,2-6-7-15,3-9 8 31,0-9-1-31,3-13-8 0,5-6-6 0,8-7-23 16,3 2-6 0,7 1-2-16,-2 4 0 15,1 9 1-15,0 9 0 16,-7 10 9-16,-4 7 8 16,-6 9 14-16,-3 2 5 15,-1 3-4-15,-1-1-5 16,2-4-10-16,-1-10-47 15,0-7-151-15,2-5-139 0</inkml:trace>
  <inkml:trace contextRef="#ctx0" brushRef="#br0" timeOffset="67932.3029">8925 13803 484 0,'5'-4'378'0,"9"-1"67"16,2 10-118-16,-4 11-103 15,3 8-40-15,1 9-36 16,-3 1-25-16,1-4-36 15,-4-5-14-15,-2-10-23 16,-1-6-6-16,1-9-1 16,4-5-2-16,0-15-6 15,1-4-6-15,0-7-15 16,-2 0-3-16,-2 4-2 16,-2 5-32-16,-4 6-118 15</inkml:trace>
  <inkml:trace contextRef="#ctx0" brushRef="#br0" timeOffset="68773.6424">10123 13813 777 0,'6'4'364'0,"0"9"-135"0,-6 4-29 16,-10 13-51 0,-11 4-26-16,-9 2-49 15,-3-2-21-15,-4-12-21 16,0-8-5-16,6-18-9 15,4-7-10-15,11-10-30 0,5-8-9 16,11-3-5-16,4-1 4 16,11-1 16-16,7 7 19 15,-2 14 26-15,6 11 18 16,3 22 31-16,2 6-3 16,11 15-1-16,-3-5-12 15,7 0-19-15,1 0-9 16,-8-15-15-16,4-5-2 0,-12-18 0 15,-1-9-1-15,0-14 1 16,-4-5-1-16,-6-5-1 16,-6-1-8-16,-14-4-20 15,-5 2-12-15,-15 5-17 16,-2 4 1-16,-2 18 4 16,-2 9-1-16,12 22 2 15,2 13 3-15,9 22 8 16,3 5 7-16,-1 3 15 0,8 0 3 15,-4-6 6-15,10-2 3 16,0-9-1-16,-5-8 1 16,5-10-17-16,-7-8-65 15,4-13-213-15</inkml:trace>
  <inkml:trace contextRef="#ctx0" brushRef="#br0" timeOffset="68944.6904">10565 13831 938 0,'11'2'447'16,"4"5"-144"-16,9 20-162 15,5 10-21-15,3 10-21 16,1 0-14-16,-7-3-37 16,-3-4-12-16,-8-7-66 15,-3-5-65-15,-1-9-250 16</inkml:trace>
  <inkml:trace contextRef="#ctx0" brushRef="#br0" timeOffset="69117.5588">10799 13800 877 0,'-12'7'470'0,"-11"12"-96"0,-5 10-152 15,-4 14-103-15,-2 2-36 16,-10 6-39-16,4-2-14 15,2-3-21-15,3-3-46 0,13-7-146 16</inkml:trace>
  <inkml:trace contextRef="#ctx0" brushRef="#br0" timeOffset="69328.003">10955 13821 941 0,'-2'4'481'15,"-8"4"-87"-15,5 20-230 16,2 3-42-16,4 7-36 16,6 5-25-16,5-12-41 15,1-2-53-15,0-10-161 16</inkml:trace>
  <inkml:trace contextRef="#ctx0" brushRef="#br0" timeOffset="69519.3925">11167 13763 978 0,'0'0'508'15,"1"6"-75"-15,1 8-223 0,0 9-97 16,2 4-9-16,4 7-41 15,-1-2-16-15,0-2-27 16,-6-2-4-16,0-9-126 16,-1-6-90-16</inkml:trace>
  <inkml:trace contextRef="#ctx0" brushRef="#br0" timeOffset="69993.7266">11287 13847 778 0,'-13'1'378'0,"-23"0"-134"15,4 4-72-15,16 4-74 16,7 2-21-16,20 5-18 16,2 0-11-16,8-1-10 15,1-1-5-15,2-7-12 16,7 2-4-16,1-9-1 15,3 0-22-15,-4-5-37 16,-4-5-7-16,-7-3-8 16,-6-2 21-16,-2 1 35 15,-3-2 0-15,0 8 39 16,4 5 18-16,-4 8 44 16,3 8 21-16,-7 9-10 15,-1 2-13-15,-4 4-39 16,-1-3-15-16,-2-7-23 15,0-9-3-15,3-13 2 0,3-3-4 16,9-11-14 0,3-2-5-16,6-6-14 0,-2-3-2 15,1 4 7-15,-2 6 3 0,-2 15-2 16,4 8 0-16,-8 16 4 16,-3 5 2-16,-6 4 7 15,-2 2 2-15,3-4 18 16,-4-2-59-16,7-3-138 15,-7-12-406-15</inkml:trace>
  <inkml:trace contextRef="#ctx0" brushRef="#br0" timeOffset="70119.2967">11612 13532 833 0,'-2'-2'536'0,"-6"1"12"15,1 10-299-15,2 14-165 0,1 6-40 16,7 6-40-16,4-1-51 16</inkml:trace>
  <inkml:trace contextRef="#ctx0" brushRef="#br0" timeOffset="71059.5771">12341 13750 900 0,'-2'0'425'16,"2"0"-138"-16,20 4-180 0,11 1-40 16,28 1-21-1,11-3-9-15,-2-5-17 0,-2-3-5 0,-18-2-2 32,-21 2-1-32,-20 3-13 15,-13 1-5-15,-15 8-4 16,-3 4 0-16,-8 10 7 15,2 5 3-15,-5 3 4 0,9 2 5 16,14 0 5-16,10 1 1 16,17-5 3-16,10-3-1 15,17-7-2-15,-1-7 0 16,3-11-1-16,-1-7 0 16,-7-12-1-16,-1 1-1 15,-5-6-3-15,-7 0-2 16,-9-2-2-16,-7 0 0 15,-9 5 0-15,-9 1-2 0,-9 10-2 16,-7 1 1-16,-1 12 4 16,2 6 1-16,9 10 2 15,7 6 0-15,9 7 5 16,11 4 5-16,8-3 6 16,6-3 0-16,12-9-3 15,0-6-3-15,3-16 1 16,-1-6 1-16,-8-10 0 15,-4-3-3-15,-7-1-5 16,-4-1-3-16,-9 1-7 16,-5 0-1-16,-9 8-4 15,-4 4-4-15,-3 11-5 16,4 7 0-16,4 8 4 0,3 3 3 16,8 9 5-16,4-2 5 15,9 1 4-15,4-4 3 16,9-7 8-16,0-2 7 15,3-10 25-15,2-1 19 16,-4-12 24-16,1-5 0 16,-6-10-21-16,-10-8-19 0,-9-5-32 15,-10 0-9 1,-11 3-50-16,-1 5-48 0,-2 8-58 16</inkml:trace>
  <inkml:trace contextRef="#ctx0" brushRef="#br0" timeOffset="71610.3786">14117 13822 968 0,'-7'18'451'0,"-5"11"-199"0,2 10-100 0,10 3-20 16,18-3-37-1,6-7-16-15,22-10-19 0,5-10-11 16,9-19-14 0,5-9-7-1,-8-19-6-15,-3-5-3 16,-17-13-11-16,-15-5-12 0,-24-5-25 15,-21-4-4-15,-33-2-3 16,-8 2 8-16,-11 8 19 16,2 8 2-16,8 26-2 15,6 12 1-15,15 20-4 16,6 6-4-16,28 14-3 16,16 2 0-16,26 5 6 15,13 1 7-15,15-5 7 16,10 0 6-16,8-6-68 15,3 1-52-15,-5-3-241 16</inkml:trace>
  <inkml:trace contextRef="#ctx0" brushRef="#br0" timeOffset="71943.9109">14754 13744 621 0,'-14'-3'299'15,"-14"-4"-76"-15,-1 4-38 16,0 2-21-16,6 2-15 15,7 8-45-15,2 4-27 16,13 4-39-16,-5 0-11 16,9 2-14-16,11-1 2 0,4-4 3 15,12 0-1-15,-2-10-1 16,1-1 0-16,-5-6 0 16,-12-2 1-16,-3 2-4 15,-12 0-4-15,-5 2-7 16,-1 2-2-16,-12 2-3 15,5 5 2-15,1 5 5 16,-1-1 3-16,10 5 3 16,3 4 2-16,3-1 1 15,4 0 0-15,10 0 1 16,-1-5-1-16,2-11 5 16,8 7-19-16,-1-18-113 15,1-3-108-15</inkml:trace>
  <inkml:trace contextRef="#ctx0" brushRef="#br0" timeOffset="72067.0613">14774 13619 1143 0,'-7'-6'450'16,"-3"1"-315"-16,1 1-70 16,7 7-61-16,5 3-55 0,11 9-400 15</inkml:trace>
  <inkml:trace contextRef="#ctx0" brushRef="#br0" timeOffset="72337.3663">15080 13813 643 0,'-4'-4'380'0,"0"-4"-61"0,-10 0-101 15,-6 2-40-15,2 5-84 16,1 7-39-16,5 6-40 15,7 7-5-15,5 6-3 16,6 4-1-16,9 0-1 0,1-1 0 16,2-9 5-16,-1-8 2 15,-4-8 7-15,0-3 2 16,-9-9 0-16,-6-5-3 16,-9-1-10-16,-4-2-5 15,-2 1 0-15,2-1-32 16,0 2-113-16,1-1-121 0</inkml:trace>
  <inkml:trace contextRef="#ctx0" brushRef="#br0" timeOffset="72639.4176">15165 13788 670 0,'7'7'416'0,"10"5"-39"0,5 9-116 15,1 2-35-15,-1 3-61 16,-3 1-32-16,-8-4-62 15,-2-4-22-15,-4-5-26 16,-5-5-5-16,4-8 4 16,-1-9-14-1,5-9-17-15,1-7-4 16,2-5-16-16,1 1 12 0,6 5 9 16,1 1-1-16,4 14-5 0,0 7-1 15,-3 7 13 1,-2 9 8-16,-8 6 22 15,-3 3 9-15,-3 8 0 16,0-1-5-16,-1 0-11 16,1-3-7-16,-1-5-48 15,-1-8-80-15</inkml:trace>
  <inkml:trace contextRef="#ctx0" brushRef="#br0" timeOffset="72811.0876">15889 14002 1424 0,'-3'3'658'15,"-3"1"-291"-15,1-4-124 16,2 2-122-16,3-1-47 16,0-1-54-16,0 0-58 15</inkml:trace>
</inkml:ink>
</file>

<file path=ppt/ink/ink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1-13T10:28:20.458"/>
    </inkml:context>
    <inkml:brush xml:id="br0">
      <inkml:brushProperty name="width" value="0.05292" units="cm"/>
      <inkml:brushProperty name="height" value="0.05292" units="cm"/>
      <inkml:brushProperty name="color" value="#FF0000"/>
    </inkml:brush>
  </inkml:definitions>
  <inkml:trace contextRef="#ctx0" brushRef="#br0">1740 9804 378 0,'6'-7'305'16,"2"-7"27"-16,-5 7-91 16,-3 11-33-16,-4 13-57 15,-4 13-32-15,-7 21-28 16,-2 5-9-16,-3 5-31 16,-7-4-9-16,8-8-18 15,0-6-8-15,8-11 0 16,8-5-3-16,2-17 5 15,4-7 2-15,7-16-5 16,-2-11-1-16,7-11-5 16,2-4-5-16,-2-6-3 0,6 0-1 15,-5-3-13-15,-1-3 0 16,0 2 0-16,-1 6 2 16,-4 7 11-16,0 7 0 15,-7 15 0-15,-2 3-3 16,-3 14-9-16,-4 8-2 15,1 10 3-15,5 9 2 0,9 14 8 16,2 5 0-16,21 11-1 16,4-3 1-16,9-4 1 15,7-2 2-15,-7-13 2 16,-8-3 2-16,-13-10 3 16,-11-7 2-16,-17-8 12 15,-5-3 4-15,-24-5 3 16,-12-1-2-16,-14-1-11 15,-8 0-5-15,2-1-9 16,9 1-2-16,13 1-5 0,14 1-5 16,21 4-25-16,8 1-56 15,19-1-177 1</inkml:trace>
  <inkml:trace contextRef="#ctx0" brushRef="#br0" timeOffset="1">2048 9554 442 0,'2'-8'328'15,"7"-3"15"-15,10 9-98 0,20 21-122 32,13 17-37-32,15 36-25 15,-2 17-10-15,-12 24-11 16,-13 5 6-16,-31 12 3 16,-16-4-1-16,-23-15-9 15,0-12-8-15,-1-32-2 16,1-13-1-16,6-20 3 15,-4-6 2-15,5-14-7 16,1-6-2-16,6-4-10 16,-1-3-7-16,3 0-50 15,-1 3-42-15,3 4-164 0</inkml:trace>
  <inkml:trace contextRef="#ctx0" brushRef="#br0" timeOffset="2">2843 9828 708 0,'0'3'383'15,"-1"-2"-105"-15,15-1-111 0,11 0-45 16,23-1-67-16,5 1-21 15,14-2-24-15,-3 2-3 16,-6 5-18 0,-6 0-41-16,-24 6-159 0,-9 2-193 15</inkml:trace>
  <inkml:trace contextRef="#ctx0" brushRef="#br0" timeOffset="3">2952 10001 703 0,'-6'7'341'0,"0"1"-119"16,11 2-59-1,24 0-68-15,10-6-24 0,20 7-33 16,2-3-15 0,0 0-9-16,-4 2 3 15,-15-1-127-15,-6 1-148 0</inkml:trace>
  <inkml:trace contextRef="#ctx0" brushRef="#br0" timeOffset="4">2941 10202 756 0,'-2'10'357'15,"-4"9"-140"-15,18-4-87 16,13 1-12-16,11-7-33 15,10-3-23-15,15-6-23 16,2-4-14-16,10-4-57 16,1-1-98-16</inkml:trace>
  <inkml:trace contextRef="#ctx0" brushRef="#br0" timeOffset="5">3693 10029 740 0,'-8'-6'355'0,"-9"-3"-120"16,-5 0-34-16,-3 9-72 15,1 2-32-15,2 8-64 16,5 4-17-16,11 5-20 16,3-1-4-16,12-1 0 15,10-2 2-15,0-3 7 16,11-3 3-16,0-1 2 16,-3-4 1-16,-7-4 3 15,-5-2 2-15,-14-7 2 16,-6 0-1-16,-16 2-4 0,-6 4-3 15,-9 3-2 1,4 5 16-16,2 7 20 0,5 2 7 16,15 8 11-16,-5 1-15 15,17 2-18-15,3 0-5 16,8-2-9 0,12-1 0-16,6-4-1 0,1-8-2 15,4-9-2-15,-3-5-12 16,-9-14-117-16,1-5-119 0</inkml:trace>
  <inkml:trace contextRef="#ctx0" brushRef="#br0" timeOffset="6">3672 9880 1085 0,'-9'-3'525'16,"-6"-7"-221"-16,6 8-158 15,1 1-64-15,8 3-78 16,4 7-54-16,9 6-219 15</inkml:trace>
  <inkml:trace contextRef="#ctx0" brushRef="#br0" timeOffset="7">3837 10184 863 0,'14'12'413'0,"8"6"-171"15,2-5-108 1,5-4-29-16,-3-6-49 15,-1-3-16-15,-1-7-13 0,-6-4-2 16,2-4-4-16,-2-3-1 16,-6-5-12-16,-4 0-8 15,-14-1-13-15,-12 2-5 16,-11 3 2-16,-6 3 2 16,-2 11-2-16,5 5-4 15,3 15 2-15,9 11 5 16,7 12 20-16,8 9 10 0,12 13 4 15,4 3-2-15,6 2-8 16,4 0-1-16,-3-10-2 16,-2-8 0-1,-1-8-61-15,-1-5-160 0</inkml:trace>
  <inkml:trace contextRef="#ctx0" brushRef="#br0" timeOffset="8">4434 10188 594 0,'0'-8'329'0,"1"-9"-42"16,-5-2-62-16,-12 1-41 15,-3 0-22-15,-8 6-42 16,0 2-23-16,-4 8-52 16,-1 4-18-16,7 11-26 15,4 2-5 1,9 9-7-16,7 2 3 0,5 1 3 16,5 2 2-16,11-5 4 15,4-3 1-15,9-7 1 16,2-7 0-1,1-9 1-15,-1-4 1 0,-8-10 1 0,-1-3-2 16,-10 0-2-16,-6-1 1 16,-4 2 1-16,-4 3 2 15,-4 7-1-15,-1 3-3 16,-3 10-6-16,4 1-2 16,3 8 1-16,3 2 2 15,11 4 3 1,-1 0 1-16,5-5 3 15,3-2 0-15,0-7 3 16,6-3 2-16,-3-6 6 0,1-5 3 0,-3-7 3 31,-3-6 1-31,0-7-6 0,-2-1-1 0,1-1-3 16,-4 2-1-16,-6 4-1 16,-1 3 15-16,-4 11 26 15,0 5 2-15,0 13-1 16,1 6-13-16,1 10-17 15,4 6 0-15,6 14 2 16,1 6-3-16,0 14-6 16,-4 3-5-16,1 2-2 15,-10-7 1-15,3-14-2 0,6-10 2 16,-6-19 7-16,6-5-47 16,-3-11-162-16,-4-6-183 15</inkml:trace>
  <inkml:trace contextRef="#ctx0" brushRef="#br0" timeOffset="9">4691 10333 1140 0,'6'-2'406'0,"16"-3"-334"15,10 1-56-15,11-9-12 16,8 1 3-16,-4-3-193 0</inkml:trace>
  <inkml:trace contextRef="#ctx0" brushRef="#br0" timeOffset="10">5154 10107 940 0,'-15'-8'449'0,"-16"-2"-165"16,-3 1-61-16,3 0-91 15,1 6-39-15,13 5-67 16,1 1-24-16,10 7-18 0,6 2-2 16,9-1 5-16,9 4 6 15,7-2 9-15,1-4 3 16,-2-1 3-16,-2-3 0 16,-8-3-2-16,-5 0-2 15,-11 1-2-15,-8 0 1 16,-13 3-2-16,-2 2 4 15,1 1-3-15,2 3 12 16,11-1 10-16,0 2 2 0,11 2 12 16,8-4-6-16,7 1-2 15,9-3 1-15,10-4-7 16,1-2-7-16,3-3 0 16,1-3-85-16</inkml:trace>
  <inkml:trace contextRef="#ctx0" brushRef="#br0" timeOffset="11">6153 10099 658 0,'7'-9'346'16,"-3"-10"-68"-1,-3 4-47-15,-7 0-39 16,-10 2-13-16,-5 1-27 0,-7-2-11 16,-5 6-38-16,-4 5-21 15,5 6-42-15,5 10-22 16,8 2-20-16,12 8-6 15,7 3 2 1,8 0 2-16,13 3 4 0,-1-7 1 16,11-5 3-16,4-6-1 15,-3-6 1-15,-1-5 2 0,-4-9-63 16,-11-5-66-16,-8-9-337 16</inkml:trace>
  <inkml:trace contextRef="#ctx0" brushRef="#br0" timeOffset="12">6001 9829 952 0,'-1'-3'508'16,"-6"-5"-150"-1,1 1-171-15,4 3-63 16,1 1-97-16,6 3 10 16,-5 0-219-16,15 3-357 0</inkml:trace>
  <inkml:trace contextRef="#ctx0" brushRef="#br0" timeOffset="13">6307 9978 1128 0,'12'5'457'0,"11"3"-288"16,8 1-40-16,-6-9-59 16,-6 2-12-16,0-3-23 15,-7-5-7-15,0-6-8 16,2-3-4-16,-5 1-38 15,-7-5-7-15,-2 10-9 16,-7 1-6-16,-8 8 26 16,0 7 3-16,-2 10 16 0,-1 3 5 15,1 8 9-15,4-2 3 16,3 4 2 0,5 1-1-16,12-4-1 15,2 0-1-15,8-8-8 0,4-3 0 16,-3-8 2-16,4-4 1 15,2-8 1-15,4-5 0 16,1-8-16-16,0-4-15 16,-5-3-14-16,-7-3 1 0,-5 9 11 15,-5 5 32-15,-6 9 50 16,-1 6 17-16,-1 9 27 16,-1 4-12-16,2 5-29 15,0 5-16-15,9-2-26 16,-4-1-9-16,-4 0-61 15,8-2-86-15</inkml:trace>
  <inkml:trace contextRef="#ctx0" brushRef="#br0" timeOffset="14">7527 10043 685 0,'3'-2'351'16,"8"6"-87"-16,9 6-116 0,18 15-87 16,13 9-8-16,18 6-13 15,0 2-15-15,-9-6 20 16,-6-6-76-16,-17-11-305 16</inkml:trace>
  <inkml:trace contextRef="#ctx0" brushRef="#br0" timeOffset="15">7924 10095 1033 0,'-14'1'466'16,"-22"8"-199"-1,-3 9-61-15,-3 7-84 0,-6 5-29 16,3 2-58 0,3-1-15-16,7-1-12 15,7-4-14-15,17-9-124 0,2-5-111 16</inkml:trace>
  <inkml:trace contextRef="#ctx0" brushRef="#br0" timeOffset="16">8318 9896 1055 0,'-20'-1'477'0,"-13"0"-240"15,-6 8-97-15,-5 7-40 16,12 10-54-16,1 7-14 0,14 11-32 16,8 4-2-16,6 2-1 15,18-1 2-15,18-4 0 16,9-5 3-16,16-8-8 15,-8-7-26-15,-5-16-131 16,-2-7-140-16</inkml:trace>
  <inkml:trace contextRef="#ctx0" brushRef="#br0" timeOffset="17">8503 9954 732 0,'-3'-2'449'0,"-2"2"-7"15,-3 6-219-15,2 16-114 0,-3 4-29 16,-1 11-28-16,5 2-11 16,0 9-23-16,5 2-4 15,9-1-7-15,3 0-3 16,11-7 1-16,2-6 0 16,-1-9-2-16,6-7 15 0,-2-14-122 15,-1-5-91-15</inkml:trace>
  <inkml:trace contextRef="#ctx0" brushRef="#br0" timeOffset="18">8392 10158 1025 0,'-3'0'466'0,"-1"3"-225"16,4 0-66-16,0-3-90 15,20 3-31-15,55 9-31 16,-23-8-10-16,2 1-25 15,-4 1-48-15,-9-3-223 16</inkml:trace>
  <inkml:trace contextRef="#ctx0" brushRef="#br0" timeOffset="19">8781 10059 938 0,'4'-5'470'16,"2"-1"-166"-16,4 9-63 15,0 12-98-15,1 9-42 16,3 14-46-16,2 5-10 15,0 6-18-15,-7 1-5 16,-7-4-3 0,-6-3-1-16,-6-11-44 15,-1-9-89-15</inkml:trace>
  <inkml:trace contextRef="#ctx0" brushRef="#br0" timeOffset="20">9189 10100 1282 0,'9'0'518'0,"13"-1"-336"16,8 1-62-16,9 5-69 0,-1-3-20 15,-6 3-20-15,-2-1 23 16,-10-1-123-16,-2-3-94 16</inkml:trace>
  <inkml:trace contextRef="#ctx0" brushRef="#br0" timeOffset="21">9215 10199 778 0,'-1'4'403'0,"7"4"-72"16,7 0-91-16,14 2-89 16,4 0-19-16,7-5-61 15,-1-1-25-15,0-4-19 16,3-2-51-16</inkml:trace>
  <inkml:trace contextRef="#ctx0" brushRef="#br0" timeOffset="22">10022 9881 612 0,'-6'7'386'16,"-5"5"12"-16,-5 20-248 15,-5 4-40-15,-5 11-35 16,-2 5-5-16,0-4-20 16,4 5-4-16,9-14-17 15,5-6-7-15,8-18 8 16,6-13 5-16,7-15 1 16,-6-11 1-16,8-13-13 15,-5-5-5-15,0-3-8 16,3-7-2-16,2-4-6 0,3 1-3 15,6 3-3-15,1 10-1 16,-2 14 1-16,0 9 3 16,-7 16-3-16,-3 8 0 15,-1 14-1-15,1 10 0 16,3 18 3-16,4 6 1 16,6 12 1-16,2 2 3 15,2-3 2 1,0-4 0-16,-6-9 2 15,-3-7-26-15,-8-17-167 0,-4-5-252 0</inkml:trace>
  <inkml:trace contextRef="#ctx0" brushRef="#br0" timeOffset="23">9909 10133 1150 0,'0'2'456'0,"8"2"-274"16,11 0-64-16,27-1-47 0,9-3-10 16,16-2-35-16,-1 0-48 15</inkml:trace>
  <inkml:trace contextRef="#ctx0" brushRef="#br0" timeOffset="24">10723 10148 515 0,'-3'-9'342'0,"-5"0"1"0,-9 1-124 15,-2 0-31-15,-11 8-55 16,-2 2-34-16,-2 9-46 16,2 3-18-16,11 6-35 15,5 3-9-15,13 7-4 0,16 2 2 16,21-4 11-16,9-2 1 16,12-12 3-16,-10-3-6 15,-8-11-72 1,-3-2-55-16,-7-6-347 15</inkml:trace>
  <inkml:trace contextRef="#ctx0" brushRef="#br0" timeOffset="25">10902 10176 705 0,'-13'-7'407'15,"-10"-5"-68"-15,-3 5-150 0,1 5-44 16,5 4-81-16,2 8-31 16,11 10-38-16,2 3-7 15,4 6 2-15,9 4 3 16,5-4 9-16,9-4 3 16,15-9 6-16,-2-7 1 15,1-14 8-15,-3-7 5 16,-11-10 36-16,-5-3 15 0,-16-3 30 15,-6 0 1-15,-18 2-36 16,-6 7-18-16,-2 5-42 16,1 5-31-16,11 6-157 15,6 0-198-15</inkml:trace>
  <inkml:trace contextRef="#ctx0" brushRef="#br0" timeOffset="26">11057 10144 808 0,'9'0'380'0,"15"6"-164"16,6 7-27-16,9 11-66 15,5 5-27-15,-11 6-17 16,-7 3 11-16,-21-2 35 16,-7-4 12-16,-15-5-10 15,-3-11-22-15,-9-14-49 16,-2-6-30-16,5-17-172 15,-1-2-311-15</inkml:trace>
  <inkml:trace contextRef="#ctx0" brushRef="#br0" timeOffset="27">11619 9781 925 0,'-25'20'422'15,"-16"15"-188"-15,-1 29-101 16,1 8-29-16,15 14-47 16,8 1-25-16,18 2-19 15,11-3-2-15,14-9-2 16,5-13-2-16,15-21-5 0,6-12-30 15,3-17-128-15,-3-7-145 16</inkml:trace>
  <inkml:trace contextRef="#ctx0" brushRef="#br0" timeOffset="28">12041 10050 165 0,'-5'-3'125'16,"-7"0"40"-16,-7 3 2 0,-4 0 7 31,-3 0-1-31,-2 0-23 16,0 2-16-16,3-1-48 0,4 4-15 15,4-1-43-15,1 2-7 16,4 6-1-16,-1-1-3 0,3 7 11 16,2-2 5-16,1 3 3 15,0-3-5 1,5-5-6-16,1-3-2 0,2-9-4 15,7-2 0 1,5 1-6-16,4-2-7 0,14 4-11 16,5 2-3-16,8 7 2 15,1 6 5-15,-10 8 17 16,-4 2 12-16,-17 3 38 16,-9 0 20-16,-15-1 23 15,-11 0 2-15,-13-6-25 16,-3-4-17-16,-8-12-28 15,5-5-8-15,6-15-10 0,4-4-37 16,12-3-108-16,6 2-83 16,7 3-397-1</inkml:trace>
  <inkml:trace contextRef="#ctx0" brushRef="#br0" timeOffset="29">12190 10066 925 0,'4'-3'467'0,"-3"-1"-143"0,5 6-170 15,-6 0-46-15,0-2-29 16,0 8-5-16,2 22-9 15,7 41-5 1,-8-31-28-16,2 5-11 16,1-1-11-16,-1-3-1 0,2-8-1 15,5-8-2-15,3-10-27 16,3-10-41-16,6-7-175 16</inkml:trace>
  <inkml:trace contextRef="#ctx0" brushRef="#br0" timeOffset="30">12122 10218 1224 0,'2'3'505'0,"12"4"-298"16,8 1-52-16,15-1-60 0,9-1-25 15,6-3-40-15,1 1-10 16,-7-4-110-16,-6 0-190 15</inkml:trace>
  <inkml:trace contextRef="#ctx0" brushRef="#br0" timeOffset="31">12757 10066 736 0,'-4'-5'436'0,"0"2"-110"15,4 8-133-15,1 13-45 16,5 14-92-16,-1 7-7 16,4 11-10-16,1 3-2 15,1-4-8-15,1-4-5 0,-2-15-6 16,0-8-2-16,-5-15-40 16,-1-6-72-16</inkml:trace>
  <inkml:trace contextRef="#ctx0" brushRef="#br0" timeOffset="32">12666 10211 707 0,'1'0'376'0,"9"3"-87"0,5 2-77 0,20 0-89 16,6-2-34-16,16-3-42 16,10 0-22-16,0-1-45 15,-4-3-86-15</inkml:trace>
  <inkml:trace contextRef="#ctx0" brushRef="#br0" timeOffset="33">13449 10157 432 0,'2'-5'300'0,"-1"-6"23"16,-2 1-64-16,-11-1-80 16,-3 3-25-16,-10 6-40 15,-6-2-18-15,-5 10-38 16,-1 2-24-16,10 6-33 16,2 8-9-16,8 4-11 15,9 4 1-15,3 6 6 0,9 0 5 16,14-2 8-16,3-4 4 15,11-11 3-15,1-8 1 16,0-11 1-16,-1-4-1 16,-7-10-16-16,-7-1-5 15,-10-1 0-15,-6-3 1 0,-5 5 15 16,-5 2 4 0,-7 5 6-1,-1 6-1-15,2 12 3 0,-1 7 5 0,7 21-5 16,3 5 0-16,7 12-6 15,9-1-41-15,5 1 72 16,4-3 3-16,-2-10 4 16,-3-3 40-16,-3-13-73 15,-1-8-1-15,3-15-133 16,1-7-172-16</inkml:trace>
  <inkml:trace contextRef="#ctx0" brushRef="#br0" timeOffset="34">13609 9802 1070 0,'19'27'414'15,"28"36"-271"-15,-5 8 1 0,-4 6 8 16,-7-1 5-16,-24-2-24 16,-7 2-19-16,-22-4-48 15,-8-4-17-15,5-12-26 16,0-12-5-16,11-13-109 16,2-7 207-16</inkml:trace>
  <inkml:trace contextRef="#ctx0" brushRef="#br0" timeOffset="35">14204 10184 636 0,'2'4'270'16,"-1"-1"-124"-16,27 1-44 15,18-1-8-15,37 1-14 16,18-2-25-16,33 4-17 16,9 2-1-16,-5 1 1 15,-6 0 5-15,-24-2-16 16,-13-2-14-16,-30-5-94 16,-10 1-106-16</inkml:trace>
  <inkml:trace contextRef="#ctx0" brushRef="#br0" timeOffset="36">14339 10383 627 0,'-4'0'287'0,"-1"-3"-105"16,5 5-44-16,0-2-18 15,25 2-7-15,68 8-25 16,-13-6-16-16,21-3-18 16,13 1-5-16,10 0-12 15,-6-2-6-15,-13 4-11 16,-13-2-6-16,-27 2-32 15,-13-1-48-15,-21-3-217 16</inkml:trace>
  <inkml:trace contextRef="#ctx0" brushRef="#br0" timeOffset="37">14440 9632 695 0,'0'5'332'16,"2"3"-92"-16,2 13-130 15,-3 6-8-15,1 7-13 16,-2 5-12-16,-1 8-34 16,0 3-10-16,3-2-19 15,6-1-7-15,12-12 0 16,5-11 0-16,9-13 6 16,-1-9-17-16,-4-8-151 15</inkml:trace>
  <inkml:trace contextRef="#ctx0" brushRef="#br0" timeOffset="38">14390 9820 679 0,'4'5'366'16,"5"-1"-46"-16,12 7-214 0,8-3-27 0,12-1-41 31,1 0-14-31,2-5-62 0,-6-1-172 0</inkml:trace>
  <inkml:trace contextRef="#ctx0" brushRef="#br0" timeOffset="39">14724 9845 859 0,'4'0'400'0,"15"-1"-141"0,6 1-162 16,18 0-60-16,2 0-13 16,-4 0-31-16,-3 1-59 15,-8 3-227-15</inkml:trace>
  <inkml:trace contextRef="#ctx0" brushRef="#br0" timeOffset="40">14790 9930 781 0,'-3'2'389'0,"2"1"-136"16,4 2-78-16,-3-5-96 15,12 3-31-15,49 17-27 16,-23-12-7-16,1-2-56 16,0-3-84-16</inkml:trace>
  <inkml:trace contextRef="#ctx0" brushRef="#br0" timeOffset="41">15263 9863 562 0,'-6'-5'354'0,"-9"-6"2"0,0 0-88 16,-5 4-95-16,1 3-40 16,3 6-72-16,0 6-26 0,6 9-32 15,-2 3-8 1,5 11-4-16,6 0 1 15,3 5 2-15,6-3 2 16,10-7 3-16,5-4 1 16,8-15 9-16,6-4 5 0,-3-12 10 15,-3-4 5 1,-11-9 30-16,-8-3 22 0,-15-6 21 16,-8-1 1-16,-18 6-33 15,-5 5-29-15,-4 13-34 16,3 7-60-1,10 7-194-15</inkml:trace>
  <inkml:trace contextRef="#ctx0" brushRef="#br0" timeOffset="42">15259 9870 1007 0,'-9'5'461'16,"-7"12"-212"-16,-4 7-59 15,-1 9-94-15,1 3-37 16,9 0-50-16,5-5-92 15</inkml:trace>
  <inkml:trace contextRef="#ctx0" brushRef="#br0" timeOffset="43">15282 10153 634 0,'-2'0'286'0,"0"6"-121"16,2 4-45-16,11 11-31 15,2 1-1-15,16 1-20 16,6 1-13-16,6-3-25 16,4-2-9-16,-2-6 0 15,-9-7 3-15,-7-7 4 16,-11-4 3-16,-8-4 3 15,-3 2-4-15,-14 2-12 16,-4 5-2-16,-24 13-2 16,-9 7 7-16,-12 17 13 15,-1 3 0-15,13 6-9 0,9-3-9 16,21-11-17-16,12-9 0 16,15-11-116-16,5-10-338 15</inkml:trace>
  <inkml:trace contextRef="#ctx0" brushRef="#br0" timeOffset="44">16017 10137 735 0,'4'-1'354'0,"5"1"-125"16,3 6-48-16,16 11-52 15,3 5-28-15,17 10-41 0,3 6-10 16,-1-3-22-16,0-1-5 16,-12-5 11-16,-8-3-67 15,-10-10-201-15</inkml:trace>
  <inkml:trace contextRef="#ctx0" brushRef="#br0" timeOffset="45">16363 10133 675 0,'-8'0'400'15,"-14"3"19"-15,-2 5-207 0,-6 9-80 16,-4 5-28-16,-2 8-53 16,1 1-20-16,3 6-21 15,2-1-3-15,8-4-32 16,1-2-59-16,8-12-254 15</inkml:trace>
  <inkml:trace contextRef="#ctx0" brushRef="#br0" timeOffset="46">16755 9857 860 0,'-12'-3'410'16,"-15"1"-157"-16,-3 8-66 16,-1 17-78-16,0 12-27 0,3 13-35 15,4 8-15-15,6 8-21 16,9 1-3-16,14 4-4 15,5-2-1-15,14-6 2 16,5-7 1 0,13-10-23-16,3-12-47 0,3-17-149 15</inkml:trace>
  <inkml:trace contextRef="#ctx0" brushRef="#br0" timeOffset="47">17035 10121 645 0,'-4'-7'349'16,"-10"-2"-76"-16,-4 0-45 15,-1 3-86-15,-4 5-37 16,-1 3-54-16,2 8-21 0,1 12-17 15,4 4-1-15,8 7-2 16,9 3-1-16,14 0 1 16,7-1 5-1,10-8 7 1,6-6 2-16,0-14 5 0,-5-7 21 16,-6-14 21-16,-11-8 8 15,-10-9 7-15,-5-2-23 16,-8 0-30-16,-6 2-14 15,-7 10-68-15,3 4-60 16,2 11-312-16</inkml:trace>
  <inkml:trace contextRef="#ctx0" brushRef="#br0" timeOffset="48">17056 10133 820 0,'-8'5'470'0,"-3"5"-60"16,-6 9-238-16,-7 3-42 15,3 6-73-15,0-3-18 16,10 2-40-16,5-3-74 16</inkml:trace>
  <inkml:trace contextRef="#ctx0" brushRef="#br0" timeOffset="49">17169 9950 861 0,'15'5'400'0,"16"12"-160"0,7 12-63 16,1 13-23-16,-2 6-15 16,-14 14-19-16,-14 10-17 0,-21 12-45 15,-7 5-17-15,-7-7-18 16,4-11 22-1,9-16-188-15,4-15-143 16</inkml:trace>
  <inkml:trace contextRef="#ctx0" brushRef="#br0" timeOffset="50">17653 10182 756 0,'5'-1'423'0,"4"-1"-67"16,15-1-182-16,10 1-48 15,13 1-59-15,2 0-23 0,1 1-27 0,-5 1-4 16,-16 0-10-16,-4 1-31 16,-9 1-118-16,-5 0-110 15</inkml:trace>
  <inkml:trace contextRef="#ctx0" brushRef="#br0" timeOffset="51">17681 10281 573 0,'-5'1'338'0,"3"2"-46"16,4 1-62-16,-2-4-65 15,16 3-23-15,57 6-28 16,-26-5-19-16,5 1-40 16,-2 0-19-16,-10-2-18 0,-8-3-1 15,-11-1-98 1,-3 0-125-16</inkml:trace>
  <inkml:trace contextRef="#ctx0" brushRef="#br0" timeOffset="52">18600 9984 699 0,'-5'6'349'0,"-1"7"-66"15,-10 19-170-15,-2 11-33 0,-4 18-2 0,-5 6-10 16,9 6-28-16,2-5-6 31,3-14-15-31,5-10-5 16,4-23-1-16,4-10 4 15,5-11 11-15,4-11 1 16,7-19 2-16,-4-7-6 16,3-21-9-16,-4 2-3 15,-3-9-1-15,4 3-2 0,-5 1-5 16,4 5-5-16,3 20-4 16,-2 4-1-16,-1 26-3 15,2 4 2-15,1 21 1 16,5 11-2-16,11 11 5 15,-1 9 1-15,6 3 1 16,-2-5 3-16,-4 4 1 16,0-1 1-16,-8-8 17 15,-6-5-55-15,-5-15-204 16</inkml:trace>
  <inkml:trace contextRef="#ctx0" brushRef="#br0" timeOffset="53">18545 10247 1132 0,'6'2'435'15,"11"3"-316"-15,10 0-48 0,13 5-34 16,8-3-16-16,15-2-20 16,-2 0-70-16</inkml:trace>
  <inkml:trace contextRef="#ctx0" brushRef="#br0" timeOffset="54">19241 10191 619 0,'-11'-4'362'0,"-13"-4"-46"15,-4 2-74-15,-2 6-102 16,0 3-32-16,6 11-48 16,1 6-13-16,10 6-22 15,9 7-8 1,12 5-8-16,11-3-1 0,17-1 0 15,2-8 2-15,3-11 0 16,-1-4-25-16,-5-11-126 16,-4-4-276-16</inkml:trace>
  <inkml:trace contextRef="#ctx0" brushRef="#br0" timeOffset="55">19495 10274 511 0,'-1'-8'290'0,"0"-6"-45"15,-5-3-50-15,-8 1-11 16,-1 2-34-16,-3 2-32 15,-4 7-66-15,5 5-25 16,-3 7-25-16,4 7-3 16,7 9 1-16,2 2 3 15,12 7 1-15,4-1 1 16,12-2 1-16,3-3 2 0,3-11 5 16,2-5 5-16,-6-12 8 15,-4-6 3-15,-4-8 4 16,-10-5-2-16,-8-2-33 15,1 0-67-15</inkml:trace>
  <inkml:trace contextRef="#ctx0" brushRef="#br0" timeOffset="56">19642 10183 1038 0,'0'0'432'16,"0"0"-260"-16,4 5-50 16,-4-5-60-16,8 8-14 0,55 50-14 15,-31-24-4 1,-8 3 29-16,-9-3 13 0,-18-6 30 16,-10-1 4-16,-15-13-28 15,-4-5-16-15,-3-14-32 16,1-7-59-16,11-15-133 0</inkml:trace>
  <inkml:trace contextRef="#ctx0" brushRef="#br0" timeOffset="57">20174 9813 863 0,'-12'-1'414'0,"-21"3"-154"16,0 13-75-16,-3 26-88 16,3 12-23-16,5 21-33 15,9 5-15-15,10 8-7 16,9 4-4-16,15-1-3 15,5-6 0-15,13-19 1 16,4-12 0-16,5-20 8 0,-2-10-67 16,1-9-462-16</inkml:trace>
  <inkml:trace contextRef="#ctx0" brushRef="#br0" timeOffset="58">20453 10217 679 0,'-2'-6'337'0,"-6"-9"-84"16,-4-2-45-16,-3 6-51 16,-5 1-28-16,-1 8-69 15,-6 4-22-15,-3 7-35 16,4 10 0-16,1 8-1 0,5 6 0 15,13 7 3-15,7 3-2 16,14-3 1-16,6-2 1 16,6-12 5-16,3-6 1 15,0-13 7-15,-4-7 1 16,-5-8-4-16,-7-8-6 16,-7-5-9-16,-2-2-3 15,-7-2-1-15,-4 2 4 0,-3 4-3 16,-1 5-7-16,0 14-17 15,1 6-1-15,3 15 13 16,2 8 9-16,9 13 17 16,3 1 3-16,4 4-1 15,3-3 7-15,0-7 8 16,-1-1 2-16,-3-10-3 16,-1-3-8-16,-7-9-7 15,3-1-21-15,-4-10-169 16</inkml:trace>
  <inkml:trace contextRef="#ctx0" brushRef="#br0" timeOffset="59">20587 9814 808 0,'4'2'406'16,"8"18"-131"-16,6 15-110 15,6 29-76-15,5 13-14 16,1 9 26-16,-4 4 0 0,-13-1-14 15,-12-3-7-15,-18-12-35 32,-6-11-9-32,-1-18-16 0,6-15 6 15,8-12-179-15</inkml:trace>
  <inkml:trace contextRef="#ctx0" brushRef="#br0" timeOffset="60">20974 10217 834 0,'5'0'377'15,"9"0"-165"-15,1 0-58 0,19 0-73 16,3 0-22-16,6-1-37 15,3 1-9-15,-8 0-1 16,-3 0-12-16,-8 1-78 16,-5 0-48-16,-11 1-158 0,-4-1-115 15</inkml:trace>
  <inkml:trace contextRef="#ctx0" brushRef="#br0" timeOffset="61">20998 10368 503 0,'2'2'322'0,"0"3"25"15,14-1-170-15,6 4-12 16,14-4-9-16,5-1-15 15,8-2-40-15,-3-3-24 0,-6-3-34 16,-4 1-12 0,-18-1-10-16,-5 2 5 15,-13-2-137-15,-3 2-118 0</inkml:trace>
  <inkml:trace contextRef="#ctx0" brushRef="#br0" timeOffset="62">10378 9655 418 0,'0'-3'249'0,"0"-2"-28"0,2 3-43 16,-2 2-61-16,0 0-9 16,0 0-3-1,-3 18 1-15,-15 40-12 0,2-29-22 0,3-3-34 16,0-4-45-16</inkml:trace>
  <inkml:trace contextRef="#ctx0" brushRef="#br0" timeOffset="63">18965 9795 698 0,'-1'-3'332'16,"-3"3"-139"-16,-3 3-34 0,6-3-43 16,-7 14-27-1,-33 52-30-15,17-25-10 0,7-3-16 16,5-5-74-16</inkml:trace>
  <inkml:trace contextRef="#ctx0" brushRef="#br0" timeOffset="64">21701 10115 554 0,'-14'0'293'15,"-8"1"-91"-15,0 9-113 16,4 2-26-16,5 9-46 16,5 4-4-16,9 7 1 15,5 6 2-15,16 2 2 16,5-1 1-16,16-5 2 15,3-10 3-15,0-20-2 16,-4-6 45-16,-11-19 56 16,-7-6 26-16,-22-10 51 15,-5-5-34-15,-21-3-49 16,-7 4-26-16,-6 7-56 0,0 6-14 16,8 10-22-16,3 7 1 15,13 11-153-15,7 1-106 16</inkml:trace>
  <inkml:trace contextRef="#ctx0" brushRef="#br0" timeOffset="65">22052 10409 1112 0,'-1'-1'502'16,"0"0"-235"-16,0-1-149 0,0 0-38 15,1 1-91-15,0 0-107 16</inkml:trace>
  <inkml:trace contextRef="#ctx0" brushRef="#br0" timeOffset="66">22359 10138 778 0,'-9'-8'394'16,"-14"-3"-119"-16,0 3-66 0,-6 7-94 16,1 3-37-16,2 8-53 0,0 7-22 31,7 9-13-31,5 6-2 0,14 10 3 15,9-2 1-15,14-2 6 16,12-5 3-16,9-14 7 16,1-8 2-16,0-15 12 15,-7-11 5-15,-13-12 46 16,-8-5 23-16,-17-4 31 16,-8-1 4-16,-13 4-41 15,-10 3-24-15,-7 8-47 16,5 8-16-16,-2 12-104 15,11 3-106-15</inkml:trace>
  <inkml:trace contextRef="#ctx0" brushRef="#br0" timeOffset="67">22821 10126 355 0,'0'-3'273'15,"2"1"43"-15,-2-1-86 16,-2 1-109-16,1 1-43 16,0 0-57-16,-21-2-11 0,-38-8-4 15,26 6 0 1,-1 2-3-16,5 2-3 0,8 1-2 15,4 4-5-15,6-1-4 16,3 3-4-16,1 2 22 16,0 3 17-16,1 5 35 15,0 3 17-15,-1 3-11 16,2-1-9-16,6-4-28 16,1-3-6-16,9-6 2 15,5-4 1-15,3-5 3 16,5-5-5-16,7 1-14 15,2 1-7-15,5 4 0 16,1 8 2-16,-4 6 19 16,-6 6 12-16,-10 5 24 15,-9 2 6-15,-10 4 5 16,-5-1 7-16,-12 1 3 16,-9-3 3-16,-14-10-8 15,-9-5-11-15,-1-13-24 0,5 0-11 16,10-8-14-1,8-3-7-15,13 2-38 0,5 0-52 16,12 4-155 0,6 3-263-16</inkml:trace>
  <inkml:trace contextRef="#ctx0" brushRef="#br0" timeOffset="68">23484 10279 390 0,'4'-6'248'0,"1"-8"5"0,2-2-101 16,-1-2-10-16,-1-3-8 15,1 0-5-15,-3 4-30 0,-2 3-11 16,0 4-25-16,-1 2-14 15,0 7-26-15,0-2-14 16,-1 11-10-16,0 7 0 16,0 13 4-16,1 8 6 15,7 11-2-15,1 3-3 16,2-3 0 0,-1-1 2-16,-4-16 5 0,-4-7 3 15,-7-8 11-15,-7-9 3 16,-12-6 2-16,-2-3-2 15,1-3-11 1,2-1-5-16,14 3-10 16,5 1-6-16,5 3-3 15,7 3 3-15,8 2 10 16,4-4 5-16,15 0 2 0,3-2-4 16,10-5-13-16,1 3-60 15</inkml:trace>
  <inkml:trace contextRef="#ctx0" brushRef="#br0" timeOffset="69">23737 9967 695 0,'-23'-9'379'0,"-18"-4"-89"16,-16 8-108-16,-11 4-12 15,-4 14-67-15,5 8-30 16,5 19-45-16,9 8-30 16,8 18-8-16,1 6-2 15,20 21 1-15,11 5 1 0,26-2-1 16,16-4 2-16,23-21 4 16,7-10 3-1,28-26 4-15,11-16 1 0,14-31 9 16,2-21 3-16,-11-24 36 15,-16-12 39-15,-30-18 85 16,-18-5 34-16,-44-3 13 16,-23 2-26-16,-31 20-79 15,-7 10-40-15,-12 24-55 0,2 13-16 16,3 19-123-16,2 9-82 16</inkml:trace>
  <inkml:trace contextRef="#ctx0" brushRef="#br0" timeOffset="70">2757 11282 517 0,'-8'2'209'16,"-3"3"-116"-16,10 1-52 0,25-1 4 15,21 1 11-15,37-1 0 16,27-4 1-16,45-2-23 16,10-5-11-16,26-2-7 15,-1 1-3-15,-15 0-1 16,-10 1 0-16,-36 3 3 16,-20-1-22-16,-36 6-71 15,-24 3-112-15</inkml:trace>
  <inkml:trace contextRef="#ctx0" brushRef="#br0" timeOffset="71">4414 11182 253 0,'5'-11'195'0,"2"-12"12"0,2 9-47 15,-4-1-27-15,-3 10-61 16,1 5-28 0,-1 8-27-16,1 7-1 15,4 7 3-15,5 8 0 0,-3 5-3 16,1 5 2 0,0-1-2-16,-2-4 0 15,3-6-14-15,1-10-38 16,3-12-177-16</inkml:trace>
  <inkml:trace contextRef="#ctx0" brushRef="#br0" timeOffset="72">4599 11235 575 0,'-2'-1'308'0,"-3"3"-55"15,1 9-64-15,-3 10-94 16,6 8-15-16,4 6-44 16,5-2-15-16,6-2-2 15,3-3-67-15</inkml:trace>
  <inkml:trace contextRef="#ctx0" brushRef="#br0" timeOffset="73">5088 11262 649 0,'-6'0'260'16,"-2"-1"-142"-16,6 1-35 16,12 0-13-16,14 5-4 15,20-1-26-15,16 2-17 16,24-1-16-16,12-3-3 15,31 2 0-15,10-2-1 16,19-2 0-16,-2 5 0 0,-3-3 12 16,-11 1 6-16,-9 5 12 15,-5-1 6-15,-19 1-7 16,-8-1-4-16,-26 1-8 31,-13-1-5-31,-22 0-5 0,-11 0-31 0,-14-2-144 16</inkml:trace>
  <inkml:trace contextRef="#ctx0" brushRef="#br0" timeOffset="74">7396 11285 577 0,'13'-8'317'0,"9"-8"-72"15,2 9-95-15,-1 6-32 16,-6 10-45-16,-4 10-13 16,-13 13-20-16,-4 8 2 0,-1 7-5 15,-5-5-7-15,10-8-10 16,2-9-5-16,10-12-2 15,8-5 3-15,4-12 3 16,6-6 3-16,-2-3-2 16,-1-8-3-16,-2 0-4 15,-4 0 0-15,-6-7 0 16,-3 4 0-16,-6 2-2 16,-3 2-2-16,1 9-6 15,-3 3-2-15,-1 8 6 16,-3 6 6-16,2 13 15 15,1 9 3-15,3 5-4 16,7 3-5-16,2-3-12 16,3-3-2-16,4-6-14 15,0-5-68-15</inkml:trace>
  <inkml:trace contextRef="#ctx0" brushRef="#br0" timeOffset="75">8200 11056 1064 0,'-12'1'437'0,"-18"5"-265"15,2 5-55-15,4 15-59 16,2 4-22-16,8 16-28 15,3 5-5-15,11 9-2 16,4 3 0-16,11-9 2 16,6-5 1-16,6-10 1 15,0-10-1-15,10-7-22 16,1-6-46-16,-3-12-217 16</inkml:trace>
  <inkml:trace contextRef="#ctx0" brushRef="#br0" timeOffset="76">8372 11174 859 0,'0'2'395'16,"-6"3"-155"-16,4 5-61 16,-2 8-59-16,-1 7-1 15,1 13-17-15,0 7-20 16,3 10-25-16,-1-1-11 0,4-9-19 15,3-6-4-15,4-15-9 16,5 0-3-16,1-11-4 16,1-1-13-16,1-10-119 15,1-3-98-15</inkml:trace>
  <inkml:trace contextRef="#ctx0" brushRef="#br0" timeOffset="77">8278 11385 915 0,'-4'-2'430'16,"-2"0"-182"-16,10 1-67 15,10 1-95-15,9 0-30 16,12 5-37 0,-1 0-8-16,10 1-16 0,-4-1-66 15</inkml:trace>
  <inkml:trace contextRef="#ctx0" brushRef="#br0" timeOffset="78">8563 11130 1210 0,'3'2'463'16,"6"11"-319"-16,5 4-36 0,10 18-8 0,1 10 3 15,-5 16-10 1,-1 2-14-16,-13 2-28 0,-5-5-15 16,-5-13-19-16,-4-7 1 15,2-16-121-15,2-4-125 16</inkml:trace>
  <inkml:trace contextRef="#ctx0" brushRef="#br0" timeOffset="79">9020 11240 663 0,'3'-1'403'0,"4"-1"-33"16,16 2-160-16,8 1-44 0,16 1-71 16,4 1-31-16,0-2-40 15,-7 1-8-15,-10-2 9 16,-8-1-43-16,-9-1-146 15,-5-2-149-15</inkml:trace>
  <inkml:trace contextRef="#ctx0" brushRef="#br0" timeOffset="80">9083 11379 691 0,'9'2'368'0,"15"0"-88"0,8 1-40 16,14-3-86-16,2 0-42 16,-8 0-62-1,-1 0-18-15,-12 3-44 0,-5 1-86 16</inkml:trace>
  <inkml:trace contextRef="#ctx0" brushRef="#br0" timeOffset="81">9669 11337 721 0,'0'0'378'16,"0"0"-133"-16,10 0-62 16,12 4-20-16,9-4-57 15,7 1-22-15,9 2-36 16,1 0-20-16,2 0-83 15,-2-1-129-15</inkml:trace>
  <inkml:trace contextRef="#ctx0" brushRef="#br0" timeOffset="82">10804 11187 716 0,'-2'11'368'31,"-5"8"-94"-31,-5 15-114 0,4 10-19 0,-10 8-45 16,5 2-25-16,0 0-43 15,-1-9-9-15,9-15-7 16,0-7 0-16,5-22 13 15,5-3 0-15,3-18 0 16,3-8 1-16,4-11-12 16,-2-8-1-16,2-8-2 15,1-3-2 1,-1 2-4-16,1 3-1 0,-1 13-5 16,-2 8 9-16,-3 16 17 15,-1 8-1-15,-3 10 4 16,2 11-7-16,0 10-12 15,7 7 1 1,8 12 3-16,3 7-1 0,5 7-2 0,-2-1-1 16,-2-6 0-16,-4-8 0 15,-6-14 0-15,-5-4 0 16,-7-12-69-16,-3-6-65 16</inkml:trace>
  <inkml:trace contextRef="#ctx0" brushRef="#br0" timeOffset="83">10789 11383 921 0,'0'-4'497'15,"2"-4"-125"-15,13 1-193 16,8 0-57-16,20 5-79 16,6 0-19-16,3 1-19 31,-3 0-23-31,-12-2-149 15,-5 0-157-15</inkml:trace>
  <inkml:trace contextRef="#ctx0" brushRef="#br0" timeOffset="84">11262 10988 644 0,'0'-5'452'15,"0"0"48"-15,1 8-204 16,-2-3-119-16,-1 5-44 15,-1 25-54-15,-6 33-10 16,6-19-35-16,0 2-11 16,-1-1-9-16</inkml:trace>
  <inkml:trace contextRef="#ctx0" brushRef="#br0" timeOffset="85">11798 11363 433 0,'0'-8'312'0,"3"-4"-16"0,-10 2-90 16,-4 2-43-16,-5 5-62 16,-8 2-18-16,-3 5-24 15,-2 1-15-15,0 6-25 16,6 0-8-16,9 5-13 15,7-1-2-15,12 3-1 0,6 1 3 16,15 4 12-16,3 0 6 16,8 3 7-1,-6-3 4-15,-7-6 2 0,-6 2 2 16,-18-4 14-16,-8 0 3 16,-17-4-4-16,-3-1-4 15,-8-6-15-15,0-4-30 0,1-1-106 16,3-7-77-16</inkml:trace>
  <inkml:trace contextRef="#ctx0" brushRef="#br0" timeOffset="86">11907 11359 547 0,'11'-3'358'15,"9"-3"9"-15,-7 5-77 16,-7 12-94-16,-5 9-41 15,-1 12-65-15,1 4-17 0,0 4-33 0,0-2-11 16,0-4-16-16,1-3-3 16,0-10-75-16,3-4-82 15</inkml:trace>
  <inkml:trace contextRef="#ctx0" brushRef="#br0" timeOffset="87">11921 11212 855 0,'-2'-2'311'15,"-4"1"-268"-15,4 2-149 0</inkml:trace>
  <inkml:trace contextRef="#ctx0" brushRef="#br0" timeOffset="88">12139 11491 897 0,'4'19'417'0,"5"19"-177"0,-4-4-58 15,-4-10-78-15,-1-4-24 16,0-10-25-16,0-5 3 16,0-10-6-16,4-7-7 15,2-8-20-15,3-2-15 16,9-2-12-16,-3-2-2 15,8 5 0-15,0 4 0 0,-2 6-2 16,3 6-1-16,-6 11 13 16,0 9 11-16,-4 10 24 15,-5 5 10-15,-3-1-6 16,-5-1-6-16,3-7-19 16,0-1-14-16,5-6-556 15</inkml:trace>
  <inkml:trace contextRef="#ctx0" brushRef="#br0" timeOffset="89">12804 11058 802 0,'-13'-1'362'16,"-13"5"-156"-16,-1 8-38 15,-6 25-34-15,-4 15-9 0,-3 33-21 16,3 11-15-16,17 6-33 15,14-4-14-15,25-20-23 16,6-9-4 0,11-16-6-1,1-7-30-15,10-19-127 16,6-6-111-16</inkml:trace>
  <inkml:trace contextRef="#ctx0" brushRef="#br0" timeOffset="90">13179 11288 374 0,'4'-4'242'15,"6"-6"10"-15,-7 1-50 16,1-1-46-16,-4-1-26 15,-10 3-45-15,-4 1-20 0,-10 5-36 16,-3 2-5-16,-3 1-8 16,0 5-6-16,1 2-8 15,1 3-3-15,4 3-5 16,2 1-2-16,6 2 0 16,3-2-1-16,9-1 2 15,2-2 2-15,4-5 15 16,3-2 9-16,9-4 8 15,3 1 0-15,8 1-12 16,5 5-6-16,9 8-1 16,5 4 0-16,-5 6 3 15,-3 3 1-15,-13 2 9 0,-14 3 23 16,-15-7 31-16,-8-2 10 16,-20-5-3-16,-3-5-21 15,-6-4-28-15,-2-8-8 16,9-4-8-16,5-7-6 15,15-5-87-15,8-2-54 16,19-3-155 0,3-3-154-16</inkml:trace>
  <inkml:trace contextRef="#ctx0" brushRef="#br0" timeOffset="91">13293 11243 732 0,'6'-7'422'0,"2"-6"-40"15,1 5-99-15,-1 12-117 16,0 5-37-16,-1 14-56 16,3 7-6-16,-4 12 7 15,-2 5-9 1,-4 2-23-16,-2 1-11 0,2-10-17 0,5-3-4 16,9-7-3-1,3-8 0-15,5-8 0 0,5-5 0 16,-1-9-1-16,2-1-19 15,-4-5-112 1,-7-4-92-16</inkml:trace>
  <inkml:trace contextRef="#ctx0" brushRef="#br0" timeOffset="92">13286 11419 952 0,'1'-1'407'15,"10"0"-199"-15,12 7-48 16,12-3-65-16,8 6-21 16,3 1-51-1,-4-6-19-15,-4 0-154 16</inkml:trace>
  <inkml:trace contextRef="#ctx0" brushRef="#br0" timeOffset="93">13828 11325 991 0,'0'-5'475'0,"0"-3"-181"16,0 7-58-16,1 9-95 15,1 11-30-15,3 18-49 16,3 7-1-16,0 6-12 15,1-3-14-15,2-8-14 16,-3-3-4-16,1-12-5 16,-3-4-1-16,-2-11-56 15,1-3-66-15,-5-6-224 0</inkml:trace>
  <inkml:trace contextRef="#ctx0" brushRef="#br0" timeOffset="94">13713 11501 905 0,'0'0'463'0,"0"-1"-149"16,19-4-153-16,11 1-55 15,16-3-60-15,5 3-11 0,0 2-26 16,-2 2 14-16,-5 7-114 16,-4 2-111-1</inkml:trace>
  <inkml:trace contextRef="#ctx0" brushRef="#br0" timeOffset="95">14380 11458 482 0,'-3'-4'294'0,"-4"-10"-1"0,-3 1-71 0,-3 1-57 16,-4-2-22 0,-7 2-35-1,-5 5-16-15,-2 12-34 0,-1 4-11 16,4 14-25-16,6 5-9 16,10 3-6-1,4 7-5-15,7-5-3 16,7 0 0-16,12-4 1 0,6-10 2 15,9-3 5 1,4-5 1-16,-1-9 2 0,1-1-1 16,-11-5-16-16,-7-7-6 15,-12 0-2-15,-7-6 0 16,-11 0 15-16,-4 0 1 16,-5 1 2-16,-2 7 2 15,7 10-3-15,1 4 3 16,6 12 3-16,6 1 0 15,2 11 5-15,5 5-2 0,9 10 20 16,2 3 1-16,5 3 0 16,0 0 1-16,1-10-22 15,-1-5-1-15,-3-15-86 16,-1-7-101-16</inkml:trace>
  <inkml:trace contextRef="#ctx0" brushRef="#br0" timeOffset="96">14478 11159 990 0,'9'0'439'15,"15"15"-221"-15,5 12-86 16,5 30-57-16,-3 15 0 0,-5 17 30 15,-8-2-1-15,-15-6-15 16,-2-2-17 0,-15-6-41-16,-2-2-10 15,1-13 7-15,1-12-53 16,4-28-537-16</inkml:trace>
  <inkml:trace contextRef="#ctx0" brushRef="#br0" timeOffset="97">15058 11495 593 0,'-2'0'307'0,"2"0"-80"15,4 0-46-15,-4 0-54 16,28 1-21-16,63 5-27 15,-16-1-7-15,23-1-7 16,3 3-4-16,3 3-13 16,-4-5-12-16,-14 5-17 0,-9-6-5 15,-23-2-46-15,-10 1-55 16,-22-1-185-16,-13-2-170 16</inkml:trace>
  <inkml:trace contextRef="#ctx0" brushRef="#br0" timeOffset="98">15158 11628 476 0,'-4'-1'240'0,"-1"-2"-45"16,-1 3-30-16,7 0-39 16,-1 0-20-16,0 0-34 0,8 0-19 15,22 2-8-15,68 7 3 16,-21-6-4-16,7 1 2 16,3 4 0-16,1-4-3 15,-5 2-14-15,-5 0-6 16,-7-3-6-1,-11-3-1-15,-17-1-23 0,-7-2-48 16,-15-2-220-16</inkml:trace>
  <inkml:trace contextRef="#ctx0" brushRef="#br0" timeOffset="99">15840 11398 715 0,'2'-1'320'0,"3"-6"-146"0,7 6-62 16,4 1-13-16,13 9-28 15,7 8-15-15,4 7-31 16,2-1-6-16,-4 2-6 16,-2 1-2-16,-5-7 0 15,-3 0-1-15,-4-7 1 32,-5 2 0-32,-7-8 0 15,-5 1-1-15,-7-5 0 0,0 0 0 16,-11 3-2-16,-5-2 0 0,-8 6 0 15,-3 0 6 1,1 5 23-16,0 5 6 16,5 8 2-16,-4 3-7 15,5 2-24-15,3 1-8 16,8-6-54-16,8-5-74 16</inkml:trace>
  <inkml:trace contextRef="#ctx0" brushRef="#br0" timeOffset="100">15119 10878 799 0,'-1'-2'416'15,"1"0"-155"-15,3 9-120 16,-4 9-44-16,7 17-58 16,-8 8 0-16,2 8-3 15,0 7-3-15,-3-3-13 16,8-1-5-16,-3-8-7 16,3-7 0-16,6-11-2 0,3-8-17 15,10-9-97-15,-3-3-93 16</inkml:trace>
  <inkml:trace contextRef="#ctx0" brushRef="#br0" timeOffset="101">15075 11133 853 0,'3'-1'379'0,"7"2"-164"16,7 3-72-16,7 0-66 15,10 2-12-15,11-5-29 16,-1 0-14-16,4 3-107 16,-4-4-141-16</inkml:trace>
  <inkml:trace contextRef="#ctx0" brushRef="#br0" timeOffset="102">15391 11091 720 0,'-2'-2'412'0,"2"-1"-39"0,6 2-190 15,-6 1-96-15,23 2-29 16,42 5-27-16,-30-2-9 16,-10-2-20-1,0 4-35-15,-14-1-139 16,-5-4-175-16</inkml:trace>
  <inkml:trace contextRef="#ctx0" brushRef="#br0" timeOffset="103">15405 11185 706 0,'13'2'374'16,"10"2"-101"-16,9-3-133 15,3 1-47-15,4 1-54 16,-5-1-14-16,-5-2-89 15,5 0-96-15</inkml:trace>
  <inkml:trace contextRef="#ctx0" brushRef="#br0" timeOffset="104">15926 11083 527 0,'-8'-5'339'0,"-7"-9"2"15,-5 0-97-15,2 12-105 16,-2 0-38-16,0 7-55 16,-1 5-21-16,0 3-14 15,5 5-5-15,7 5-3 16,4 1 0-16,10 4-2 0,6 1 1 16,11-5 2-16,6-1 4 15,6-11 7-15,4-2 3 16,2-11 10-16,-5-8 8 15,-12-8 24 1,-4-8 9-16,-16-4 12 0,-6-2-5 16,-10 4-31-16,-8 3-12 0,-4 8-30 15,-1 3-19-15,3 4-111 16,5 6-106 0</inkml:trace>
  <inkml:trace contextRef="#ctx0" brushRef="#br0" timeOffset="105">15935 11092 668 0,'-3'0'356'32,"-8"6"-63"-32,-4 3-41 0,-4 7-64 15,-3 5-37-15,0 5-72 16,0 1-28-16,1-3-63 15,2 2-90-15</inkml:trace>
  <inkml:trace contextRef="#ctx0" brushRef="#br0" timeOffset="106">16580 11401 664 0,'6'-8'343'16,"7"-5"-91"-16,-5 6-53 15,-3 11-74-15,2 12-30 16,-7 11-34-16,-2 7-4 15,-2 7-6-15,-3 0-6 16,3-8-15-16,5-1-7 0,5-12-7 16,7-6 0-16,14-5 6 15,3-8 3-15,9-10 1 16,0-4-1-16,-1-8-5 16,-4 0-2-16,-9-7-2 15,-2-4-5-15,-7-1-4 16,-4 5-2-16,-9 10-5 15,0 6-3-15,-5 12-4 16,-3 3 3-16,2 17 4 16,3 5 9-16,2 3 4 15,8 9-2-15,1-10-4 16,1-1-2-16,4-5-7 16,-1-3-62-16,-1-8-334 15</inkml:trace>
  <inkml:trace contextRef="#ctx0" brushRef="#br0" timeOffset="107">17263 11178 878 0,'-11'1'408'0,"-9"3"-171"16,-2 11-108-16,-1 8-37 0,4 15-25 16,1 10-15-16,8 15-19 15,8 1-3-15,11-2-15 16,11-5-3-16,13-14-4 16,0-7 13-16,8-8-137 15,-2-3-81-15</inkml:trace>
  <inkml:trace contextRef="#ctx0" brushRef="#br0" timeOffset="108">17588 11370 748 0,'-6'-10'401'0,"-12"-9"-100"15,1 7-114-15,3 4-38 16,-8 5-61-16,6 5-30 16,-3 12-35-16,-6 4-9 15,8 10-10-15,4 7-1 16,9 3 0-16,8 3 3 16,17 1 5-16,1-12 1 15,8-10 7-15,2-4 4 16,-3-14 7-16,3-1 5 15,-1-10 10-15,1-8-1 0,-9-4 1 16,-8-9-3-16,-15 0-13 16,-11-7-8-16,-12 3-18 15,-4 5-5-15,-3 8-57 16,8 7-52-16,6 9-221 16</inkml:trace>
  <inkml:trace contextRef="#ctx0" brushRef="#br0" timeOffset="109">17588 11383 636 0,'2'-6'391'0,"5"-5"-33"16,-6 5-148-16,-1 8-43 0,-8 10-62 16,-7 5-23-16,-7 11-39 15,1 2-10-15,6 0-15 16,-2-1-7-16,5-6-68 15,2-5-90-15</inkml:trace>
  <inkml:trace contextRef="#ctx0" brushRef="#br0" timeOffset="110">17748 11122 883 0,'10'7'420'0,"18"18"-165"15,4 14-52-15,3 27-40 16,0 11-17-16,-9 8-25 16,-8-3-19-16,-17-13-53 15,-8-9-15-15,-11-15-17 0,-4-4 2 16,5-16-104-16,4-8-116 16</inkml:trace>
  <inkml:trace contextRef="#ctx0" brushRef="#br0" timeOffset="111">18155 11427 1018 0,'11'0'423'15,"20"0"-258"1,8 1-33-16,11 2-59 15,1-1-24-15,-1 3-28 0,-9-2-1 16,-14-3-102-16,0 0-76 16</inkml:trace>
  <inkml:trace contextRef="#ctx0" brushRef="#br0" timeOffset="112">18208 11533 699 0,'1'0'361'15,"10"1"-84"-15,7 3-33 0,16-1-41 16,6 4-44-16,8 0-66 16,-3 0-30-1,-8-2-34-15,-4-2-16 0,-10-5-163 0</inkml:trace>
  <inkml:trace contextRef="#ctx0" brushRef="#br0" timeOffset="113">18698 11525 682 0,'2'3'172'0,"1"-1"-32"15,9 0 147-15,6-2-27 16,18-2-73-16,8 0-47 15,7-1-73-15,0 1-25 16,-8 0-24 0,-3 0-66-16</inkml:trace>
  <inkml:trace contextRef="#ctx0" brushRef="#br0" timeOffset="114">19470 11260 521 0,'3'-2'327'15,"7"-4"-43"-15,-7 3-103 16,-7 0-48-16,-7 4-83 16,-5 3-33-16,-6 0-16 15,5 0 1-15,-2 1 0 16,0-1 0-16,0 1-2 15,0 3-2-15,-1 1-3 16,5 1-1-16,0 5 8 16,1-1 5-16,2 2 17 15,0-1 6-15,5-2 0 16,5 1-2-16,4-7 11 16,4-1 4-16,9-8 1 15,2-2-4-15,10 1-23 0,4 2-9 16,3 8-2-16,2 6 4 15,0 8 6-15,-5 4 3 16,-4 6 13-16,-6 0 8 0,-12-3 16 16,-8-2 12-16,-13-2 7 15,-10-4 1 1,-9 2-8-16,-3-6-10 16,-14-8-21-16,1-3-10 0,-1-8-14 15,5-1-3-15,15-5-27 16,9 1-33-16,11 1-96 15,6-2-70-15,7 3-199 16</inkml:trace>
  <inkml:trace contextRef="#ctx0" brushRef="#br0" timeOffset="115">10587 11087 423 0,'1'-1'230'0,"2"-5"-59"15,-5 0-31-15,1 5-53 16,0 0-24-16,-30 0-16 15,-40 6-6-15,31 0-13 16,-1 2-3-16,13 3-18 16,-2-2-4-16,14 3-7 15,-8-2-3-15,9 1-2 16,7 1 2-16,-3-1 8 16,11 2 6-16,-1 2 7 15,1-3 0-15,0-1-2 16,0 0-4-16,0-5-4 15,-3-2-1-15,12 0 1 0,-1 0 1 16,0-4 0-16,9 1 0 16,0-4-3-16,0 0-1 15,15 4-1-15,0 0 1 16,8 2 4-16,1 6 2 16,-1 5 8-16,-1 6 11 0,-13 11 16 15,-5 4 16-15,-21 8 20 31,-6-1-1-31,-19-3-3 0,-12 0-12 0,-14-14-13 16,-1-4-6-16,-1-25-13 16,10-10-5-16,16-10-33 15,5-3-10-15,17 11-34 16,5 0-31-16,8 8-154 16</inkml:trace>
  <inkml:trace contextRef="#ctx0" brushRef="#br0" timeOffset="116">19903 11297 637 0,'0'-1'340'0,"-1"-4"-101"0,-2 17-98 16,-9 7-32-1,-4 17-50-15,-5 9-11 16,-5 7-27-16,3 2-7 0,0-2-5 16,3-7 0-1,9-8 1-15,1-7 1 16,7-13-1-16,0-5-3 15,3-16-8-15,4-10-2 16,8-10-2-16,0-9 3 16,3-12 5-16,1-1 3 15,2-18-2-15,-1 1-1 0,4 9-1 16,1 3-2-16,-6 21 11 16,-1 9 5-16,-5 15 0 15,-2 11 7-15,2 16 3 16,2 11-3-16,2 20 4 15,-2 1-4-15,-2 5-9 16,7 2 0-16,-3-17-1 16,3-1-2-16,-1-10 8 15,-10-9-34-15,0-4-93 16,-6-7-72-16</inkml:trace>
  <inkml:trace contextRef="#ctx0" brushRef="#br0" timeOffset="117">19734 11532 752 0,'14'4'340'15,"10"5"-158"-15,19 2-103 16,7 2-24-16,8-1-15 16,3-1-103-16</inkml:trace>
  <inkml:trace contextRef="#ctx0" brushRef="#br0" timeOffset="118">20309 11098 935 0,'-1'-3'446'16,"-1"-4"-172"-16,-9 11-166 15,0 4-45-15,-9 15-52 16,-3 10-11-16,7 10-31 16,2 9-93-16</inkml:trace>
  <inkml:trace contextRef="#ctx0" brushRef="#br0" timeOffset="119">20656 11390 792 0,'-16'0'368'0,"-20"0"-159"0,2 5-44 0,4 5-79 16,0 1-31-1,17 5-43-15,-2-2-12 16,11 3-10-1,8 4-1-15,7-3 3 16,9 2 2-16,10-1 7 16,6 6 2-16,0-1 1 15,-4-2 0-15,-11-4 19 16,-11-2 14-16,-16-5 30 16,-9 1 10-16,-13-4-9 15,-8-2-11-15,-4-7-28 16,6-2-16-16,11-3-86 15,6-5-71-15,18 3-266 0</inkml:trace>
  <inkml:trace contextRef="#ctx0" brushRef="#br0" timeOffset="120">20818 11476 769 0,'4'2'436'16,"0"-2"-67"-16,2 15-171 15,-4 0-34-15,-2 10-57 16,3 4-26-16,-3 0-42 16,-1 0-15-16,-1-2-15 15,0 1-46-15,0-9-176 16,1-4-337-16</inkml:trace>
  <inkml:trace contextRef="#ctx0" brushRef="#br0" timeOffset="121">20819 11272 947 0,'0'-5'434'0,"-4"-7"-216"0,2 7-103 16,2 8-100-16,0 4-76 0</inkml:trace>
  <inkml:trace contextRef="#ctx0" brushRef="#br0" timeOffset="122">20954 11528 927 0,'-3'4'368'0,"6"13"-228"15,-2 0-32-15,5 4-14 16,2 4-7-16,-8-3-18 0,4 1-11 15,0-4-17-15,0-5-9 16,4-6 2-16,-5-8 2 16,4-9 1-16,2-5-2 15,4-8-12 1,4 0-7-16,0-4-8 0,4 4-3 16,2 0-5-16,0 8-5 15,2 12 4-15,-6 0 2 0,-6 6 10 16,0 8 6-1,-1 7 3-15,-3 3-1 0,-1 10-4 16,-3-4-3-16,-3-4-13 16,2 3-67-16</inkml:trace>
  <inkml:trace contextRef="#ctx0" brushRef="#br0" timeOffset="123">21693 11215 739 0,'-11'-1'347'0,"-15"1"-128"15,-6 3-42-15,-7 16-43 16,-2 5-15-16,2 22-34 15,5 11-16-15,12 14-33 16,6-1-9-16,21 2-16 16,3-7 0-1,19-17-5-15,9-2 0 0,12-14-66 16,1-5-66-16,0-12-285 0</inkml:trace>
  <inkml:trace contextRef="#ctx0" brushRef="#br0" timeOffset="124">21936 11552 718 0,'0'-7'361'0,"-12"-12"-114"15,-3 1-39-15,-10 1-63 16,-5 7-25-16,4 10-39 15,-3 11-16-15,3 7-30 16,5 6-6-16,2 6-10 16,9 2-3-16,14 7-4 15,4-4-2-15,18 1-2 16,4-3 0-16,1-12 0 16,0-7 2-16,-8-13-28 15,-2-2-14-15,-4-9-29 16,-4-4-14-16,-1-3 9 15,-1-2 13-15,-11-4 27 16,-1 1 13-16,-12 6 16 0,-3 4 2 16,3 10 0-16,-2 5 0 15,4 13 8-15,-1 6 7 16,5 9 19-16,4 6 5 16,3 8-1-16,4 2-6 15,-4 1-18-15,3 1-6 16,2-5-6-16,-1-9 1 0,3-5 15 15,4-5-43-15,-10-16-192 16</inkml:trace>
  <inkml:trace contextRef="#ctx0" brushRef="#br0" timeOffset="125">22058 11254 751 0,'22'12'374'0,"14"9"-121"15,8 32-118-15,3 12-19 16,-10 10-8-16,-8 0 0 15,-19-9 2-15,-12-6-3 16,-23-6-37-16,-5 1-18 16,-2-12-29-16,3-5-1 15,14-13-156-15,6-11-420 0</inkml:trace>
  <inkml:trace contextRef="#ctx0" brushRef="#br0" timeOffset="126">22473 11538 679 0,'9'0'300'0,"13"1"-152"0,12 1-52 15,11-2-49-15,5 0-20 16,3 0-13-16,-3-1-39 16,-17-1-145-16,-3 2-143 15</inkml:trace>
  <inkml:trace contextRef="#ctx0" brushRef="#br0" timeOffset="127">22522 11657 691 0,'2'-3'323'0,"13"3"-126"16,8 2-18-16,10-2-33 16,8 2-24-16,1 0-46 15,5 2-21-15,-12-4-27 16,-2 1-10-16,-9-1-95 15,-9-3-158-15</inkml:trace>
  <inkml:trace contextRef="#ctx0" brushRef="#br0" timeOffset="128">23062 11596 402 0,'-4'0'279'16,"-2"0"25"-16,1-2-95 0,8 2-60 16,-3 0-17-16,1 0-24 15,26 4-9-15,43 5-40 16,-24-5-18-16,7-6-22 15,2 4-18-15,-4-5-172 16</inkml:trace>
  <inkml:trace contextRef="#ctx0" brushRef="#br0" timeOffset="129">23676 11436 536 0,'-10'-1'324'16,"-6"0"-44"-16,-4 6-108 16,-4 3-34-16,0 8-56 15,1 6-20-15,1 2-35 16,7 7-10-16,11 3-10 15,4 0-1-15,14 2 1 0,6-5 0 16,9-7 6-16,6-6 2 16,5-16 6-16,0-4 3 15,0-15 19-15,-5-4 11 16,-14-8 35-16,-7-1 14 16,-14-7-3-16,-6-3-6 0,-11-2-40 15,-5 3-20-15,-9 12-30 16,-6 10-10-16,5 17-79 15,2 7-83-15</inkml:trace>
  <inkml:trace contextRef="#ctx0" brushRef="#br0" timeOffset="130">23864 11666 1195 0,'1'0'527'0,"2"-1"-271"0,-2 1-83 15,-1-1-100-15,0 1-32 16,0-2-73-16,0 1-83 16</inkml:trace>
  <inkml:trace contextRef="#ctx0" brushRef="#br0" timeOffset="131">24031 11528 665 0,'1'-14'342'16,"2"-21"-84"-16,2 4-37 16,2 0-55-16,-1 1-18 15,-2 10-32-15,0 1-14 0,-3 9-26 16,0 5-22-16,-1 9-34 16,0 7-11-16,0 18-8 15,0 7 5-15,5 15 9 16,-1 3 4-16,3-1 7 15,5-1 1-15,-4-10-3 16,2-3-3-16,-2-13-7 16,-3-5-2-16,1-12-53 15,-1-3-86-15</inkml:trace>
  <inkml:trace contextRef="#ctx0" brushRef="#br0" timeOffset="132">24069 11767 22 0,'2'0'15'0,"2"1"-2"15,0 2-6 1,-4-3-7-16,0 0-3 16,0 0-10-16,0 0 0 15,0 0 2 1,0 0 5-16,0 0 9 15,0 0 1-15,0 0-3 0,0 0-1 0,0 0-2 16,-1 0-2-16,0 0 2 16,0 0 8-1,0 0 63-15,-1 0 35 0,0 0 67 0,-4 0 24 16,3 0-19-16,-1 0-13 16,2 0-30-1,0 0-13-15,1 0-14 16,-1 0-15-16,1 0-16 15,0 0-10-15,1 0-10 0,17 2 0 16,50 5-13-16,-29-5-8 16,4 2-15-16,-4-1-5 15,-10-2-27 1,-2 1-72-16</inkml:trace>
  <inkml:trace contextRef="#ctx0" brushRef="#br0" timeOffset="133">24536 11809 792 0,'2'-1'431'0,"3"0"-94"15,-3-2-153-15,-2 3-111 0,0 0-108 16</inkml:trace>
  <inkml:trace contextRef="#ctx0" brushRef="#br0" timeOffset="134">1764 12156 542 0,'-2'2'244'0,"-4"11"-75"15,-3 11-47-15,-7 18-12 16,-2 9-6-16,-3 11-43 16,0-1-15-16,4-1-24 0,-5-11-4 0,10-10-2 15,2-9 0-15,2-17 2 16,8-4 6-16,1-12 3 16,5-4-3-16,4-16-5 15,4-6-9-15,3-17-12 16,-2-9-8-16,6-3-8 15,0-4 0-15,0 7 4 16,4 7 7-16,-6 11 5 16,-1 12 0-16,-9 12-11 15,-5 10-7-15,-1 15-1 16,0 8 1-16,9 18 16 16,8 10 7-16,14 8 9 15,6 3 1 1,5-3 0-16,-6-9 0 15,-16-11 1-15,-1-4 0 16,-22-12 5-16,-7-2-2 16,-9 2 0-16,-13-3 1 15,-12-1-4-15,-1 3 0 16,-1-11-3-16,2 1-1 0,9-7-4 16,8 0-17-16,7-6-73 15,5-4-74-15</inkml:trace>
  <inkml:trace contextRef="#ctx0" brushRef="#br0" timeOffset="135">2177 12378 861 0,'-5'4'356'0,"4"11"-186"15,1 7-47-15,1 8-18 16,4 5-17-16,1 0-42 16,-2-3-13-16,9-1-15 0,0-5-20 15,3-9-175-15</inkml:trace>
  <inkml:trace contextRef="#ctx0" brushRef="#br0" timeOffset="136">2591 12473 608 0,'-7'8'344'16,"-3"12"-35"-16,-3 3-59 0,-4-1-82 16,3 2-33-16,-10-6-64 15,-3-3-25-15,0-7-15 16,1-3-2-16,3-12-6 15,4-1-13-15,3-8-28 16,2-5-10-16,11 3-13 16,5-4 5-16,9 4 11 15,4 2 3-15,5 3 0 16,7 10 2-16,2 4-2 0,0 10 1 16,-3 8 6-1,-6 4 4-15,-1 3 8 0,-6-5 4 0,3 0 7 16,1-6 3-16,-3-8 6 31,8-1 2-31,-7-15-2 0,2-3-2 0,-2-7-7 16,-5-6-3-16,-1 3 0 15,-4-2 2-15,-3 6-2 16,-2 4-2-16,-1 9-3 16,-2 9 4-16,3 14 13 15,0 9 7-15,0 7 8 16,0 0-4-16,5 0-12 15,5-3 7-15,6-7-124 16,6-7-121-16</inkml:trace>
  <inkml:trace contextRef="#ctx0" brushRef="#br0" timeOffset="137">2962 12597 572 0,'2'2'339'15,"10"4"-1"-15,2 5-174 0,0-3-16 16,3-3-32-16,-4-3-21 16,2-8-41-1,1-2-13-15,-3-6-12 0,-1-4-4 16,-5-2-10-16,-7 1-9 15,-10-3-14 1,-3 0-7-16,-15 3-4 0,-2 1 1 16,1 16 2-1,3 8-1-15,5 9-5 0,5 10 0 16,8 6 22-16,0 0 9 0,8 13 16 16,3 1 6-1,11 9-13-15,1 2-5 0,5 8-6 0,-4-10 0 16,-5-9-164-1,7-4-182 1</inkml:trace>
  <inkml:trace contextRef="#ctx0" brushRef="#br0" timeOffset="138">3243 12416 887 0,'-5'6'363'0,"-6"9"-219"16,3 8-53-16,2 3-39 0,6 4-7 15,6 3-10-15,6-3-3 16,7-1 3-16,5-11 1 16,5-7 2-16,1-2 0 15,0-9-2-15,-7-6-1 16,-1-7-3-16,-4-2-1 16,-13-8-7-16,7 8-4 0,-12-4-5 15,0 3-4-15,-1 5-7 16,-9 1-4-16,1 10-4 15,-2 0-3-15,4 7 2 16,1 2 2-16,7 6 3 16,1 0 1-16,8 1 4 15,1 3 1-15,3-4 4 16,6 1 3-16,-4-6 5 16,5-3 6-16,-2-6 5 15,-8-5 1-15,5-6 1 16,-6 0-5-16,-1-3-5 15,-3 1-3-15,-3-3-77 16,1-3-62-16,-2 0-221 0</inkml:trace>
  <inkml:trace contextRef="#ctx0" brushRef="#br0" timeOffset="139">3496 12277 1117 0,'-6'-5'524'15,"-4"-4"-216"-15,-3-2-71 16,6 6-115-16,2 0-44 0,4 3-73 15,2 3-35-15,-1-1-161 16,0 0-136-16</inkml:trace>
  <inkml:trace contextRef="#ctx0" brushRef="#br0" timeOffset="140">3604 12476 961 0,'1'4'399'0,"7"13"-228"16,4-1-27-16,5 12-37 15,3 3-28-15,-6-4-42 0,1-2-5 16,-4-5 24-16,-2-11 14 16,4-8 25-16,1-1 4 15,3-12-27-15,2-3-15 16,0-8-31-16,1-1-10 15,-5 0-53 1,-2 2-60-16</inkml:trace>
  <inkml:trace contextRef="#ctx0" brushRef="#br0" timeOffset="141">3988 12466 878 0,'6'2'319'16,"5"3"-222"-16,9-2-27 0,4 1 3 15,3-4-7-15,6-1-35 16,1-1-9-16,-3-3-6 16,-5 2 0-16,-10-5-2 15,-6 1-1-15,-12 1-9 16,-3-1-4-16,-14 10-5 16,-7 3 5-16,-5 10 22 15,-1 5 12-15,4 1 15 16,7 2-1-16,4-2-4 15,5 3-3-15,6-3-7 16,14 3-3-16,17-2-13 16,5-6-3-16,11-5 0 0,-5-8-15 15,9-5-82-15,2-5-24 16,8-8-193-16,2-3-145 16</inkml:trace>
  <inkml:trace contextRef="#ctx0" brushRef="#br0" timeOffset="142">4530 12534 290 0,'7'-8'235'0,"-3"2"35"0,2-7 82 0,-8 10-81 15,-2 10-23 1,-5 9-77-16,-2 7-41 16,-5 1-47-16,-7-3-27 0,-1 0-23 15,4-4-5-15,-3-3-7 16,2-4 0-16,4-6 4 16,0-7 0-1,6-6-7-15,5-1-4 0,2-5-21 16,7 2-6-16,9 6-7 0,1 0-1 15,10 7 5-15,-1 4 3 16,-2 3 6-16,0 1 4 16,-3 1 4-16,-2-4 2 15,2-2 2-15,0-1 2 16,0-7 2-16,3-2-9 16,3-7-10-16,-1 0-2 15,1 0-4-15,-3 3 7 16,-2 6-3-16,-3 2-4 0,3 7 2 31,2 10 7-31,2 6 23 16,5 4 14-16,-9 2 15 15,-7-3 8-15,-10-1 8 0,-6-2-2 16,-10-7-6-16,-6-5-8 0,-5-6-69 16,-4-3-69-1</inkml:trace>
  <inkml:trace contextRef="#ctx0" brushRef="#br0" timeOffset="143">5375 12486 808 0,'5'-6'380'31,"7"-1"-178"-31,2 2-67 0,7 16-73 0,-6 1-21 16,-4 8 8-16,-3 5 4 16,-11 2-6-1,-3 5-6-15,-6-3-12 0,0-5-5 16,3-8-2 0,1-10 4-16,5-7-6 15,8-4-7-15,5-10-8 16,7-1-7-16,2-3-1 15,-5-5 3-15,4 3-14 16,-1-1-2-16,-2 4 0 16,3 2-1-16,-5 2 15 15,-2 3 0-15,-2 5-4 16,-2 1-5-16,-2 10 1 16,0 9 6-16,-5 7 13 15,0 2 7-15,0 6 3 16,2-1-6-16,9 0-5 15,6-3-1-15,8-6 4 0,1-9-12 16,6-7-56-16,-1-7-55 16,0-5-180-1,-1-4-142-15</inkml:trace>
  <inkml:trace contextRef="#ctx0" brushRef="#br0" timeOffset="144">5986 12537 684 0,'2'0'391'0,"-2"-1"-81"0,-4 6-94 16,3-5-35-16,-1 0-50 15,-2 11-19-15,-53 32-41 16,34-28-14-16,-10-6-22 16,2-3-6-16,5-6-7 15,1-7-4-15,16-2-12 16,5-5-7-16,10-2-13 16,4-1-3-16,9 3-4 0,7 8 0 15,4 11 3-15,4 9 4 16,-8 5 13-1,-3 4 6-15,-6 1 6 0,-4 1 0 16,1-2-2 0,-2-8 1-16,7-2-83 0,-3-8-85 0</inkml:trace>
  <inkml:trace contextRef="#ctx0" brushRef="#br0" timeOffset="145">6112 12552 860 0,'5'0'453'16,"5"0"-70"0,10 0-246-16,10 0-34 0,6 0-44 15,3-1-20 1,-2 0-21-16,-2-2-3 0,-9-4 0 16,-3 1 1-16,-8 1 1 15,-8-3-16 1,-8 5-12-16,-12-5-7 0,-5 5-9 15,-5 3 10-15,-5 7 8 16,4 10 7 0,0 1 9-16,4 3 6 0,9 3 3 15,3-1-5-15,8 0-4 0,7 0-3 16,11-4 1 0,10-2 0-16,6-8-14 15,8-3-31-15,5-6-113 16,-2-5-82-16,6-6-256 0</inkml:trace>
  <inkml:trace contextRef="#ctx0" brushRef="#br0" timeOffset="146">6733 12593 613 0,'4'-1'342'15,"-2"1"-40"-15,-3 1-47 16,0-1-67-16,-1 0-31 16,-17 9-63-1,-39 36-33-15,28-30-35 0,1-5-6 0,7-4-4 16,5-4 0-1,8-6-5-15,3-4-8 16,6-5-11-16,4-2-5 16,5 4-3-16,2-2 2 15,8 11 9-15,0 3 6 16,6 8 18-16,1 6 8 16,2 2 8-16,-4 2-5 0,0 1-10 15,-2 0-4-15,-8-7-7 16,-4-3-9-16,-7-6-94 15,-4-6-116-15</inkml:trace>
  <inkml:trace contextRef="#ctx0" brushRef="#br0" timeOffset="147">6556 12343 1233 0,'0'-7'547'0,"-3"-6"-288"16,3 7-67-16,7 9-114 0,1 2-36 15,8 9-26-15,1 2-72 16</inkml:trace>
  <inkml:trace contextRef="#ctx0" brushRef="#br0" timeOffset="148">7238 12512 634 0,'1'-9'378'15,"3"-7"-26"1,-2 2-64-16,-2 14-130 15,-1 10-47-15,-3 19-69 0,2 16-23 16,8 24 8-16,2 7-1 16,-1 12-7-16,-1-7-5 0,-5-12-2 15,-2-14-5-15,1-21-79 16,3-10-59-16</inkml:trace>
  <inkml:trace contextRef="#ctx0" brushRef="#br0" timeOffset="149">7346 12684 605 0,'12'2'252'0,"6"0"-142"16,5 3-60-16,15 0-32 15,1-5-46-15</inkml:trace>
  <inkml:trace contextRef="#ctx0" brushRef="#br0" timeOffset="150">7729 12529 701 0,'-1'-2'345'15,"-7"-4"-102"-15,-4-1-51 16,-5 7-62-1,-5-2-31-15,0 4-56 0,6 6-18 16,8-2-28-16,5 6-4 16,11 0 0-16,3-2 1 15,12 0 9-15,3-4 2 0,-2-6 3 16,-1 1 1-16,-9-1 1 16,-4 0 0-16,-6 0-5 15,-8-2-3-15,-11-3-3 16,-1 6-4-16,-9 4 3 31,-1 1 5-31,7 6 18 0,-1-3 6 16,12 1 11-1,6-2 3-15,10 2-1 16,8 4-1-16,9 3-4 0,4-1-6 16,0-2-11-1,-4-6-2-15,-3-4-42 0,-3-8-69 16</inkml:trace>
  <inkml:trace contextRef="#ctx0" brushRef="#br0" timeOffset="151">7704 12246 1086 0,'-5'-7'483'15,"-4"-4"-232"-15,6 5-163 16,3 0-47-16,4 3-98 15,6 3-90-15</inkml:trace>
  <inkml:trace contextRef="#ctx0" brushRef="#br0" timeOffset="152">7850 12330 724 0,'3'-13'337'0,"13"-8"-133"0,-6 0-48 15,8 3-47-15,9 9-12 16,-2 9-19-16,10 9-11 16,0 20-10-16,-7 7-2 15,-1 17 2-15,1 7-1 16,-7-4-8-16,4 3-4 16,-6-10-5-16,-1-8-3 15,-1-6-6-15,-4-12-1 0,-7-12-8 16,-1-2 8-16,-10-12 7 15,-4-4-2 1,-8-4-4-16,-6-1-17 0,-11 6-15 16,-2 5-3-16,-12 5-1 15,-2 2 0 1,10 3 3-16,9-1-19 0,17-3-135 16,11-2-108-16</inkml:trace>
  <inkml:trace contextRef="#ctx0" brushRef="#br0" timeOffset="153">8296 12555 1614 0,'8'11'77'0,"1"2"-19"15,3 9 61 1,2 0-21-16,-7-3-35 15,-4-5-15-15,-1-2-13 16,-5-11 4-16,6-7-7 0,0-9-4 16,10-6-39-16,3-3-24 15,6 5-11-15,-3 1-2 16,0 7 21-16,-1 7 6 0,-5 9 27 16,2 10 11-1,-7 10 22-15,-3 6 9 0,-5 5-15 16,-2-2-8-16,1-6-13 15,4-3-67-15</inkml:trace>
  <inkml:trace contextRef="#ctx0" brushRef="#br0" timeOffset="154">8930 12603 748 0,'0'5'392'0,"0"4"-92"0,0 15-152 16,-1 7-23-16,-7 3-57 15,5-4 1-15,2-6-178 0</inkml:trace>
  <inkml:trace contextRef="#ctx0" brushRef="#br0" timeOffset="155">9533 12359 676 0,'-12'-4'352'0,"-9"1"-114"16,-2 6-92-16,-5 3-39 15,9 9-59-15,5 2-20 16,7-2-25-16,9 6-4 0,6-6-1 16,4 0 3-16,10-5 6 15,1-4 3-15,8-2 2 16,-6-1 0-16,-10-1 0 16,-4 0-1-16,-18-2-7 15,-3 1-2-15,-8 6-3 16,-7-2-4-16,-2 9 4 15,2-1 0-15,3-4 15 16,7 3 8-16,10-2 22 16,6 0 10-16,12 5 0 15,2 0-4-15,7-2-15 16,-2-3-7-16,4-6-8 16,-1-4-2-16,-1-5-40 0,-3-4-73 15</inkml:trace>
  <inkml:trace contextRef="#ctx0" brushRef="#br0" timeOffset="156">9475 12209 876 0,'-6'-7'449'16,"-6"-8"-142"-16,4 7-95 0,4 2-142 16,2 3-47-16,6 7-91 15,3 2-89-15</inkml:trace>
  <inkml:trace contextRef="#ctx0" brushRef="#br0" timeOffset="157">9627 12396 510 0,'12'20'362'0,"20"25"33"16,-1-2-146-16,4 5-137 16,4 1-40-16,-11-2-42 15,5 7-11-15,-9-3-70 0,-2-5-47 16,-2-14-196-1</inkml:trace>
  <inkml:trace contextRef="#ctx0" brushRef="#br0" timeOffset="158">9862 12430 892 0,'-9'-3'445'15,"-9"4"-153"-15,1 9-73 0,2 15-112 16,-1 4-36-16,0 11-42 15,-6 2-9-15,-8 7-8 32,-3 3-3-32,-7 0-11 0,2-4-50 15,7-10-185-15</inkml:trace>
  <inkml:trace contextRef="#ctx0" brushRef="#br0" timeOffset="159">10210 12549 523 0,'0'-6'304'0,"-4"-9"-29"16,-1-1-84-16,-4-1-61 16,-3 3-16-16,-4 0-30 15,-5 1-18-15,-1 8-33 16,-1-3-17-16,5 10-18 16,-2 5-6-16,9 10-6 15,3 4 4-15,2 2 8 16,11 0 2-16,6-7 9 15,4-1-1-15,7-9 4 16,0-4 3-16,1-4 4 16,0-6 0-16,1-4-2 15,-1 1-2-15,-7-7-4 0,-2 2 0 16,-10-3-3-16,-4 1-1 16,-6 7-9-16,2 9-2 15,-1 10 2-15,-5 4 2 0,8 13 9 16,1 0 4-16,8 0 0 15,8 2 1-15,6-6 1 16,-2-9 0-16,9-1 2 16,0-6 2-16,2-6 6 15,-2-5 0-15,-5-11 0 16,-3-4-3-16,-5-7-6 16,-2-1-3-16,-5-6-3 15,-2 1 0-15,-4 4-2 16,-2 3 1-16,-1 14 0 15,-4 11-2-15,-1 17 4 16,-1 8-1-16,3 19 7 16,4 7 1-16,1 2-3 0,4 0-1 15,5 4-8-15,-1-5 0 16,4-3-1-16,1-3 0 16,-7-19 2-16,3-7-14 15,-5-13-70-15,-4-5-81 16</inkml:trace>
  <inkml:trace contextRef="#ctx0" brushRef="#br0" timeOffset="160">10461 12607 953 0,'5'-4'417'0,"11"2"-201"16,3-2-96-16,12 0-67 15,7 3-17-15,3-2-102 16,5 2-104-16</inkml:trace>
  <inkml:trace contextRef="#ctx0" brushRef="#br0" timeOffset="161">10933 12407 717 0,'-9'-6'350'16,"-17"-7"-123"-16,0 3-53 15,-2 6-76-15,-1 1-23 16,13 8-40-16,6 2-14 16,2 3-14-16,8 4-4 0,11 6 0 15,-3-2 2 1,15 0 4-16,-1-5 0 16,-3-8 1-1,4 2 1-15,-10-8-3 0,-4 1-6 16,-12-1-6-16,-10-1-3 15,-10 7 0-15,-5-4 2 16,-2 7 6-16,0-2 2 16,20 4 12-16,0 4 9 15,8 1 28-15,14 6 19 16,-1-4 15-16,11-2 1 16,17 0-15-16,-2-4-15 15,3-4-17-15,-1-5-8 0,-8-7-6 16,-1 1 1-16,-8-10-46 15</inkml:trace>
  <inkml:trace contextRef="#ctx0" brushRef="#br0" timeOffset="162">12517 12287 498 0,'0'0'274'0,"-5"0"-55"16,-4 0-53-16,-7 0-78 0,-5 0-26 16,-5 3-34-16,-4-3-9 15,3 2-8-15,0 0-4 16,2-2 0-16,7 0-2 15,5-1-2-15,-1-2-2 16,8 3-5-16,-3 3-5 16,1 6 11-1,8 7 5-15,-4 2 9 0,-1-1 5 16,5 4-9-16,-7-5-4 16,7 0-3-16,4-2 0 15,4-8 1-15,13-1 1 16,9-1-2-16,5 2-3 0,17 7-4 15,3 10-1-15,2 5 11 16,-5 2 17 0,-27-3 34-16,-8-1 24 0,-25 1 11 15,-13-3-6 1,-18-2-22-16,-9-7-18 0,-7-12-13 0,2-3-4 16,16-7-17-16,6-5-30 15,15-3-80-15,7 3-61 16,12 3-128-1,8 5-93-15</inkml:trace>
  <inkml:trace contextRef="#ctx0" brushRef="#br0" timeOffset="163">12846 12428 469 0,'-4'-6'320'0,"0"-3"24"0,0 10-141 16,-4 12-69-16,1 10-24 16,-7 15-23-16,-4-2-15 15,6 9-35-15,-8-6-13 0,7-6-12 16,11 1 1-1,-5-18 0-15,8-2 2 16,1-14 13-16,-2-10 0 16,7-10-1-16,7-2-3 15,3-12-13-15,3-1-2 16,-1-8-1-16,-5-4 0 0,6-3-3 16,-3 2-1-16,-2 7-4 15,0 9 0-15,-5 19-5 16,-3 9 2-16,-1 13 11 15,1 9 6-15,5 16 12 16,5 8 4-16,6 12-4 16,-4-3-3-16,8-2-8 15,-6-3-3-15,-2-10-3 16,0-4-9-16,-7-12-94 16,-1-4-89-16</inkml:trace>
  <inkml:trace contextRef="#ctx0" brushRef="#br0" timeOffset="164">12820 12571 843 0,'3'2'380'16,"7"2"-152"-16,5 0-86 16,14-4-68-16,13 1-15 0,11 3-48 15,-2-2-76 1</inkml:trace>
  <inkml:trace contextRef="#ctx0" brushRef="#br0" timeOffset="165">13503 12480 523 0,'-4'0'309'0,"-3"-3"-60"15,-10 3-86-15,-5 3-38 16,-6 3-47-16,-1-3-15 16,5 6-35-16,3-1-13 0,10 2-18 15,10 3-5-15,9 1 2 16,12 2 4-16,13 2 12 16,9 2 9-16,-1 0 14 15,-4-2 9-15,-17-1 17 16,-12-2 12-16,-20 0 11 15,-17-4-7-15,-19-2-19 16,-6-1-15-16,0-8-85 16,10-3-80-16</inkml:trace>
  <inkml:trace contextRef="#ctx0" brushRef="#br0" timeOffset="166">13362 12154 730 0,'0'-10'407'0,"-5"-5"-74"16,-3 8-94-16,-5 18-124 15,-9 8-50-15,-4 16-62 16,7 11 26-16,7 7-143 0</inkml:trace>
  <inkml:trace contextRef="#ctx0" brushRef="#br0" timeOffset="167">13680 12492 777 0,'0'4'364'0,"0"5"-106"0,0 10-60 15,-1 13-52-15,-1 1-12 16,1 3-59-16,0 1-23 16,6-5-25-16,-2-4 2 15,8-10-113-15,-1-5-106 16</inkml:trace>
  <inkml:trace contextRef="#ctx0" brushRef="#br0" timeOffset="168">13653 12408 814 0,'0'-5'391'15,"2"-1"-163"-15,6 6-117 16,-6 7-85-16,11 5-79 0</inkml:trace>
  <inkml:trace contextRef="#ctx0" brushRef="#br0" timeOffset="169">13829 12550 879 0,'1'8'460'0,"-2"3"-118"15,6 10-162-15,2 6-34 16,-4-4-62-16,4 4-27 16,-6-9-29-16,3-1-8 15,0-10 1-15,3-4 2 16,5-9-12-16,-1-10-7 0,4-9-11 15,2-1-7-15,5 2 5 16,-1-3 2-16,4 12-3 16,-2 4-3-1,1 11 6-15,-5 5 5 16,-7 13 8-16,1 8 5 0,-7 0-1 16,0 2 15-16,-1-3-147 15,3-5-325-15</inkml:trace>
  <inkml:trace contextRef="#ctx0" brushRef="#br0" timeOffset="170">14488 12511 526 0,'-4'-10'314'0,"-5"-7"-45"0,-13 5-92 15,-6 3-27 1,-5 13-57-16,-5 4-27 16,4 14-36-16,0 0-9 15,1 2-2-15,8 4 1 0,10 3 6 16,9 2-2-1,17 0-4-15,9-2 0 0,10-9-2 16,9-4 1 0,4-10 3-16,-1-7-1 0,-4-4-2 15,-6-9-5-15,-11-3-14 16,-10-1 0-16,-8-2-8 16,-5 3 3-16,-9 1 5 15,-3 4-4-15,-4 7 5 0,0 3 5 16,2 14 8-1,3 7 8-15,4 11 14 16,0 7 7-16,7 13 8 16,2 5 4-16,2 3-3 15,3 0-2-15,-3-13-4 16,-1-9-5-16,3-10-12 16,-3-13-6-16,2 0-23 15,-2-5-81-15</inkml:trace>
  <inkml:trace contextRef="#ctx0" brushRef="#br0" timeOffset="171">12111 13211 747 0,'16'-5'274'0,"11"-2"-185"0,49 1-96 15,28 1 5-15,53 1 47 16,34 1 29-16,39 3 42 15,17 0 2-15,16 3-31 16,-1 2-21-16,-7 2-34 16,-12-4-8-16,-31 1-6 15,-15-3-1-15,-33-1-4 16,-21 1 5-16,-38 0-119 16</inkml:trace>
  <inkml:trace contextRef="#ctx0" brushRef="#br0" timeOffset="172">12672 13524 541 0,'-3'-3'302'16,"1"1"-69"-16,-3 8-95 0,3 9-20 15,-5 13-15 1,-4 9 5-16,-8 14-13 0,-5 8-16 15,-4 11-31-15,4-4-13 16,7-12-17-16,6-10-1 16,10-23-1-16,1-10 7 15,7-20-15-15,0-12-6 0,9-19-5 16,0-9-9-16,4-7 10 16,-1 1 2-1,-2 4 3-15,1 6 0 0,-1 8-3 16,-4 4 0-16,1 16 7 15,0 4 1-15,-5 15 5 16,1 8 4-16,2 14 0 16,-5 7 3-16,7 13-1 15,4 8-1 1,0 3-6-16,4 2-2 0,-3-6-5 16,-8-9-38-16,-3-13-130 15,-6-13-126-15</inkml:trace>
  <inkml:trace contextRef="#ctx0" brushRef="#br0" timeOffset="173">12638 13740 1008 0,'10'3'372'16,"18"5"-293"-16,8 4-34 15,0-5-18-15,3 0-12 0,3-1-347 16</inkml:trace>
  <inkml:trace contextRef="#ctx0" brushRef="#br0" timeOffset="174">13110 13404 983 0,'-3'-2'458'0,"-2"0"-204"15,-2 6-73-15,-6 15-91 16,5 10-31-16,-5 8-32 16,0 2-7-16,5 0-72 15,-2-8-87-15</inkml:trace>
  <inkml:trace contextRef="#ctx0" brushRef="#br0" timeOffset="175">13536 13725 526 0,'-4'-6'315'0,"-8"-3"-55"0,-13 0-68 16,-4 5-29-16,-7 5-59 0,0 7-26 15,10 9-49 1,2 0-16-16,16 9-20 15,8 3-6-15,12 1-2 0,11 0 2 16,12-4 9 0,6-7 3-16,9-5-44 15,0-7-57-15,-3-9-251 16</inkml:trace>
  <inkml:trace contextRef="#ctx0" brushRef="#br0" timeOffset="176">13761 13789 561 0,'-2'-5'342'16,"-3"-7"-41"-16,-10 2-105 0,-2-2-30 16,-6 3-65-16,2 1-32 15,7 8-52-15,4 6-18 16,5 9-18-16,-4 7-3 16,18 6 6-16,-7 0 3 15,18-3 7-15,7-6 4 16,-2-12 3-16,12-5 4 15,-8-10 5-15,-3-6 2 0,-10-8 6 16,-5-4 0-16,-14-2-3 16,-6 2-4-16,-5 3-47 15,-2 5-70-15</inkml:trace>
  <inkml:trace contextRef="#ctx0" brushRef="#br0" timeOffset="177">14033 13731 858 0,'-1'1'345'0,"1"3"-207"16,3 6-39 0,13 1-36-16,6 6-1 0,3 8-18 15,-2 0-13-15,-8 2 26 16,-2 1 19-16,-15-5 29 15,-7-3 13-15,-15-12-34 16,-12-4-21-16,-2-9-32 16,1-7-31-16,17 4-113 15,8-9-111-15</inkml:trace>
  <inkml:trace contextRef="#ctx0" brushRef="#br0" timeOffset="178">14567 13638 868 0,'-12'-1'391'0,"-23"-2"-189"0,0 4-44 15,-7 8-83 1,1 2-28-16,12 10-42 16,4 3-9-16,16 3-11 15,7 8-1-15,14-2 5 0,10 1 3 0,11-3 8 32,5-7 1-32,2-10 6 15,3-4-1-15,-7-10-30 16,-8-8-3-16,-8-7 0 15,-10-4 0-15,-3-2 34 16,-7-2 3-16,-5 2 2 16,-2 6 10-16,-13 6 4 15,7 10 1-15,-7 17 11 0,4 11-3 16,2 18-3-16,-1 6-2 16,14 11-14-16,1-2-7 15,5-4-4-15,4 1-13 16,0-10 62-16,-2-4 17 15,-1-8 12-15,-6-7 18 16,-4-14-59-16,1-4-14 16,0-7-11-16,1-3-20 15,-1-2-136-15</inkml:trace>
  <inkml:trace contextRef="#ctx0" brushRef="#br0" timeOffset="179">15306 13042 781 0,'-1'3'345'16,"3"-2"-178"-16,9 3-48 0,19 2-75 15,11-5-12-15,13 4-16 16,4-3-5 0,-6-2-29-16,-10-1-65 15,-12 1-296-15</inkml:trace>
  <inkml:trace contextRef="#ctx0" brushRef="#br0" timeOffset="180">15391 13161 540 0,'-10'5'287'0,"-9"4"-55"0,9 0-47 16,16 0-42-16,10-1-18 15,17-1-26-15,9-3-10 16,7-4-31-16,2 0-12 16,-9 0-29-16,-7-1 13 15,-7-2-230-15</inkml:trace>
  <inkml:trace contextRef="#ctx0" brushRef="#br0" timeOffset="181">16478 12770 231 0,'0'0'186'0,"0"1"17"16,-12 6-67-16,-7 3-19 15,-12 1-38-15,-7-3-17 0,-2-2-19 16,0-4-9-16,4-3-19 16,3-3-5-16,13-1-6 15,0 1-2-15,12 3-7 16,4 4 1-16,4 2 6 15,-3 3 2-15,3 9 14 16,2 7 4-16,-4 9 19 16,4 5 3-16,-3 1-1 15,-7-4-6-15,6-11-19 16,-1-9-6-16,3-11 3 16,8-3 1-16,10-2 0 15,4 1-3-15,18 2-11 16,4 0-2-16,13 12-1 0,2 5 0 15,-11-1 1-15,-13 5 3 16,-23-1 20-16,-13 1 16 16,-25 2 16-16,-8 3 4 0,-17-7-12 15,-6-6-12-15,8-12-14 16,5-3-6-16,19-7-42 16,10-2-45-16,14-1-176 15</inkml:trace>
  <inkml:trace contextRef="#ctx0" brushRef="#br0" timeOffset="182">16679 12795 588 0,'3'-4'280'0,"4"1"-94"0,0 6-28 0,0 19-25 15,-1 10-2 1,-3 18-14-16,1 7-22 0,-3 7-43 16,0-3-14-16,7-7-23 31,4-8-5-31,7-15 1 0,5-2 1 0,2-14 7 15,0-6 2-15,1-9 5 32,-6-2-21-32,-10-9-127 0,-3-4-143 15</inkml:trace>
  <inkml:trace contextRef="#ctx0" brushRef="#br0" timeOffset="183">16637 13056 757 0,'-1'1'338'16,"5"1"-151"-16,10-2-42 16,22 0-72-16,8 2-14 15,10-2-37-15,3 1-7 0,-5 5-182 16</inkml:trace>
  <inkml:trace contextRef="#ctx0" brushRef="#br0" timeOffset="184">17334 13069 904 0,'-8'6'374'0,"-12"10"-218"15,-2 7-35-15,-8 0-47 0,-2 5-20 16,-5-5-30-16,6-3-3 15,1-13-3-15,-1-7-1 16,8-7-10-16,0-8-11 16,7-6-11-16,6-1-5 15,11 1-3-15,10 4 4 16,10 5 1-16,6 6 1 0,3 5 15 16,2 3 7-16,3 11 19 15,-4 0 7-15,-4 8-1 16,-8-1-4-16,-5 3-7 15,-1-1 13-15,-4-2-154 16</inkml:trace>
  <inkml:trace contextRef="#ctx0" brushRef="#br0" timeOffset="185">17388 13075 730 0,'5'8'378'16,"4"8"-88"-16,1 2-87 16,0 9-65-16,-4-4-27 15,-3-6-42-15,-1 3-22 16,0-16-23-16,6-2 0 16,1-9-2-16,2-12-4 15,8 0-7-15,-6-9-8 16,10 4-5-16,3 2-1 15,-7 5-2-15,2 6-1 16,-3 16-2-16,-5 4 12 16,-4 13 17-1,-4 2 6-15,-10 3 8 0,1 3-11 16,4-2-13-16,2 0-81 16</inkml:trace>
  <inkml:trace contextRef="#ctx0" brushRef="#br0" timeOffset="186">18146 13015 513 0,'-3'-7'279'0,"-5"-6"-42"16,-13 3-35-16,-8 1-46 16,1 7-21-16,-15 1-51 15,9 10-25-15,-1 4-38 16,1 4-14-16,17 11-20 15,3-3-5-15,21 8-2 16,12 0 3-16,11-4 11 16,9 0 4-16,0-10 6 0,-5-6 3 15,5-7 2-15,-6-6-4 16,-5-11-12-16,-4-1-8 16,-16-9-3-16,-5 1 3 15,-4 8 14-15,-8-2 2 16,-11 8 2-16,0 6 7 15,-5 11 16-15,7 8 13 16,3 13 16-16,1 9 0 16,11 16 9-16,2 11-1 0,2 9 8 15,0-4 1-15,0-7 4 16,-2-7-2-16,0-6-18 16,0-4-7-16,-3-9-24 15,8-7-5-15,-2-16-61 16,2-5-66-16</inkml:trace>
  <inkml:trace contextRef="#ctx0" brushRef="#br0" timeOffset="187">18510 13069 784 0,'10'3'313'16,"14"-3"-198"-16,11 2-37 16,6-6-29-16,8-1-18 15,5 1-21 1,-3-1-22-16,-8 4-203 16</inkml:trace>
  <inkml:trace contextRef="#ctx0" brushRef="#br0" timeOffset="188">18615 13195 1276 0,'21'0'67'16,"-1"0"-20"-16,25-2 41 0,5 1-23 15,-4 0-35 1,-2-2-8-16,-9 2-141 16</inkml:trace>
  <inkml:trace contextRef="#ctx0" brushRef="#br0" timeOffset="189">19371 13020 857 0,'-19'0'187'0,"7"-4"-22"0,-14-8-2 32,6-7-21-32,12-11-53 0,4-5-30 15,14-1-46-15,8 5-7 16,9 12-5-16,9 7 2 0,-2 11 10 16,5 14 3-1,-12 16 15 1,-5 16 5-16,-21 4 4 15,-12 10-3-15,-20 1-10 16,-16-13-5-16,-3 4-8 0,-1-11-2 16,13-16 2-16,9-4-1 15,18-18 0-15,6-6-5 16,13-14-7-16,10 1-2 16,12-7-7-16,3 0 1 15,9 12-5-15,-4 4 11 16,0 23 16-16,-8 6 12 15,-12 11 18-15,2 3-9 16,-8-8-11-16,3-1-50 0</inkml:trace>
  <inkml:trace contextRef="#ctx0" brushRef="#br0" timeOffset="190">20051 13031 526 0,'0'0'245'0,"8"4"-57"0,14-1-88 15,20 1-42-15,16-2 1 16,21-2-31-16,4 0-16 0,0-2-5 16,-8 0 0-16,-19-1-14 15,-9 3-41-15,-15 1-158 16</inkml:trace>
  <inkml:trace contextRef="#ctx0" brushRef="#br0" timeOffset="191">20079 13136 270 0,'-1'0'174'15,"7"3"53"-15,13-4-44 16,27-1-35 0,17-3-14-16,20 2-72 0,3-1-22 15,-7 0-23-15,-10 1-4 16,-19-1-49-16,-6-1-90 16</inkml:trace>
  <inkml:trace contextRef="#ctx0" brushRef="#br0" timeOffset="192">20578 12999 575 0,'15'4'270'16,"15"7"-106"-16,2 1-63 0,2 4-4 16,-6 3-1-16,-6 2 5 15,-4 2-23-15,-14-1-43 16,-5-4-7-16,-14-3-85 15,-8-5-122-15</inkml:trace>
  <inkml:trace contextRef="#ctx0" brushRef="#br0" timeOffset="193">20184 13032 614 0,'-5'3'302'0,"-13"2"-69"0,-4 3-86 0,-12 5-30 16,1-3-2-16,4 6-18 16,5 2-14-16,24 6-36 15,8 1-13-15,28 1-19 16,17 1-6 0,25-11-145-16</inkml:trace>
  <inkml:trace contextRef="#ctx0" brushRef="#br0" timeOffset="194">21215 12579 794 0,'-3'1'366'0,"-4"0"-175"16,4 12-57-16,-4 9-62 0,1 6-12 16,-2 18 7-16,-1 11-15 15,4 23-20-15,4 2-8 16,14-4-15-16,8-8-1 15,12-27 0-15,7-4 2 16,3-16 1-16,-3-10 0 16,-10-12-55-16,-8-4-99 0</inkml:trace>
  <inkml:trace contextRef="#ctx0" brushRef="#br0" timeOffset="195">21049 12936 663 0,'7'0'288'0,"13"1"-121"16,8 1-63-16,17 3-29 15,5 5-19-15,10-1-39 16,0 1-5-16,2 1-118 16</inkml:trace>
  <inkml:trace contextRef="#ctx0" brushRef="#br0" timeOffset="196">21749 12989 937 0,'-7'13'418'15,"-13"11"-196"-15,-7 5-36 16,-9-4-57-16,-4-6-25 16,0-2-39-16,-1-8-16 15,11-9-19-15,3-4-5 0,6-11-16 16,14-2-24-16,5-7-29 15,3 1-7-15,15 4 2 16,-2 0 15-16,9 12 13 16,4 7 2-1,0 9 6-15,1 4 4 16,-3 7 12-16,0 5 6 0,0-2 2 16,-2 4 0-16,-1-4-1 15,-3-5-36-15,-3-4-313 16</inkml:trace>
  <inkml:trace contextRef="#ctx0" brushRef="#br0" timeOffset="197">21794 12985 599 0,'4'1'334'15,"6"5"11"-15,5 3-194 16,7 12-49-16,-5-5-12 0,-2 7-30 31,-6-5-17-31,-6-5-16 0,5 2-4 16,-6-10-5-16,2-4 2 15,0-5-3-15,-4 3-2 16,0 0-9-16,1-14-6 0,47-35-4 16,-35 27-2-1,8 13-4-15,-5 3 0 16,-3 14 3-16,3 7 4 15,-8 9 11-15,-3-2 4 16,-1-1 0-16,-2 0-2 16,4-6-33-16,7 1-119 0</inkml:trace>
  <inkml:trace contextRef="#ctx0" brushRef="#br0" timeOffset="198">22480 12969 588 0,'-11'-13'329'0,"-10"-8"-74"16,-8 2-66-16,-3 1-29 0,-10 14-52 15,1 6-30-15,-1 13-54 16,5 8-15-16,20 12-15 15,9-1-3-15,17 8 4 16,12-3 5-16,14-5 5 16,5 0 0-16,-1-10 2 15,-1-8 1-15,-14-10 4 16,-3-6 2-16,-5-6 7 16,-10-8 1-16,-3-1 0 15,-3-2-3-15,-10-1-5 16,5 5-4-16,-1 6-9 15,-9 4 2-15,10 12 2 0,-2 9 3 16,4 15 9-16,1 6-4 16,5 15 9-16,2 5 8 15,-2 3 13-15,-1 0 8 16,-3-11-7-16,0-8-9 16,4-12-15-1,2-5-6-15,1-13-108 0,-5-4-98 16</inkml:trace>
  <inkml:trace contextRef="#ctx0" brushRef="#br0" timeOffset="199">22624 12985 779 0,'26'0'393'15,"17"0"-119"-15,9 2-152 0,2 5-21 16,-11-4-56-16,-1 8-15 16,-10-7-19-16,-6-4-60 15,-3 0-325-15</inkml:trace>
  <inkml:trace contextRef="#ctx0" brushRef="#br0" timeOffset="200">22670 13104 760 0,'15'3'423'15,"11"5"-121"-15,13-2-86 16,2 2-34-16,2 0-78 15,-5-2-25-15,-9-2-43 16,-7-5-28-16</inkml:trace>
  <inkml:trace contextRef="#ctx0" brushRef="#br0" timeOffset="201">23408 12743 594 0,'-10'-6'329'16,"-9"-9"-66"-16,8 0-66 16,4-5-98-16,13 3-33 15,10 0-38-15,5 1-4 16,20 6-7-16,1 6 1 16,5 13 0-16,-8 5-2 15,-23 13 10-15,-14 3 3 0,-22 7 4 16,-15 6-2-16,-9 9-9 15,1-1-7-15,7-9-9 16,14-1-1-16,17-21 3 16,16 1 3-16,19-7 6 15,11-7 0-15,13-5-2 16,2-4-4-16,-1-2-4 16,-7 2-39-16,-6-1-251 15</inkml:trace>
  <inkml:trace contextRef="#ctx0" brushRef="#br0" timeOffset="202">23241 13143 719 0,'8'2'362'16,"19"0"-72"-16,8-1-105 15,32 3-33-15,14-1-25 16,12 2-52-16,4 1-13 0,-24-2-22 16,-9 6-17-16,-26-5-15 15,-13 3-8-15,-8 0-134 16,-14-4-143-16</inkml:trace>
  <inkml:trace contextRef="#ctx0" brushRef="#br0" timeOffset="203">23627 13328 658 0,'3'1'295'0,"-3"-1"-114"0,-4 4-27 16,3-4-46-16,-8 0-21 0,-22 3-55 16,-39 3-10-16,28-5-10 15,1 2-4-15,11 0-4 16,4 1-3-16,14 2-3 15,1 1-3-15,4 0-4 16,1 2 0-16,4 3 0 16,2 2 3-1,0 1 2-15,-1 0 14 0,-2-1 12 16,-1-4 3-16,4-2 8 16,0-2-9-16,3-3-2 15,5 2-2-15,5-3-5 16,1 1-4-16,7-3-7 15,0 2-2-15,7-2-1 0,11 7-1 16,-3 3 20-16,0-3 4 16,-10 7 6-16,-5 1 6 0,-13 1 13 15,-8 2 15-15,-15 7 37 16,-11 0 10-16,-19-3-14 16,-3 0-10-16,-5-14-35 15,4-7-11-15,14-6-19 16,5-5-18-16,21 0-130 15,3-4-117-15</inkml:trace>
  <inkml:trace contextRef="#ctx0" brushRef="#br0" timeOffset="204">1553 13905 349 0,'-1'-8'193'0,"2"-8"-25"16,7-2-37-16,10 2-34 16,7 3-5-16,7 10-16 15,1 6-9-15,-5 19-11 16,-9 12 1-16,-17 12-5 15,-7 5-6-15,-9-1-14 16,-3-8-5-16,5-15-2 16,-4-13 3-16,11-14-13 15,1-10-10-15,13-10-17 16,8-5-18-16,6-11 1 16,3 3-9-16,2-6-11 15,1 4 8-15,-5 3 4 0,0 5 15 16,-9 9 20-16,-3 6 1 15,-12 17 24-15,-7 5 15 16,-9 17 24-16,-4 2 14 16,-1 7-11-1,5 3-13-15,11-5-23 0,5-4-13 16,13-13-13-16,9 1-2 0,12-14-42 16,6-4-64-1,8-5-175-15,0-12-83 16</inkml:trace>
  <inkml:trace contextRef="#ctx0" brushRef="#br0" timeOffset="205">2239 13952 574 0,'-4'3'345'0,"-10"17"-36"15,-4 4-44-15,-9-1-95 16,-7 0-42-16,3-12-56 16,-1-8-17-16,8-6-31 15,3-11-15-15,9-7-40 16,8-2-19-16,6-6-5 15,12 5 4-15,3 2 25 16,4 5 11-16,3 11 1 16,-3 6-2-16,1 12 12 15,-4 7 7-15,0 4 17 16,4 3 7-16,-1-2-3 16,0-5-4-16,1-7-7 15,-3-6-3-15,-1-6 1 16,3-7 2-16,-6-10 1 0,2 2 1 0,-5-12-3 15,-8 3-1-15,1 15-16 16,-2 9-3-16,-3 12-3 16,4 14 0-16,3 7 11 15,2-2 2-15,9-3-77 16</inkml:trace>
  <inkml:trace contextRef="#ctx0" brushRef="#br0" timeOffset="206">3257 13938 759 0,'-9'15'333'16,"-14"11"-175"-16,-6-7-47 0,-1-2-55 15,-1-11-14-15,11-4-18 16,-3-6-6-16,9-10-13 16,2-3-11-16,-1-10-11 15,5 1-3 1,7-4 10-16,10 6 13 0,11 4 27 16,12 11 12-16,5 9 13 15,-3 4-1 1,2 18-4-16,-6 1 2 0,-3 8-7 0,-5-1-3 15,-7-5-11-15,1-6-10 16,-5-6-170-16</inkml:trace>
  <inkml:trace contextRef="#ctx0" brushRef="#br0" timeOffset="207">3158 13818 679 0,'-2'1'336'0,"-3"1"-8"16,12 2-322-16,7 0 5 0,11 0-258 31</inkml:trace>
  <inkml:trace contextRef="#ctx0" brushRef="#br0" timeOffset="208">3515 13979 728 0,'19'6'384'15,"19"9"-99"-15,-8-15-143 0,-1-1-37 16,-4-6-40-16,-5-8-11 16,-6 3-12-16,-9-7-4 15,-13-5-10-15,-9 1-8 16,-17-1-14-16,1 8-5 16,-4 8-7-16,8 9-6 15,4 10-11-15,2 7-1 0,17 14 8 16,0 2 7-16,19 14 15 15,8-1 6 1,-4-2 5-16,4 6 4 16,-11-8 3-16,3-2 1 0,-13-10-5 15,5-7-4-15,-5-12-43 16,-5-9-73-16</inkml:trace>
  <inkml:trace contextRef="#ctx0" brushRef="#br0" timeOffset="209">4163 13836 726 0,'-4'6'367'15,"-11"12"-63"-15,-6 3-85 0,-11 0-52 16,-4 5-29 0,0-5-69-16,0-2-23 0,-4-7-21 15,2-5-3-15,4-9-4 16,1-6-4-16,17-8-17 16,5-5-12-16,14-3-15 15,11 0-3-15,17 8 0 16,9 4 6-16,9 16 11 15,-8 4 4 1,-3 16 10-16,-9 3 3 0,-8 4 3 16,-2 2 1-16,-9-9-63 0,-1-2-94 15</inkml:trace>
  <inkml:trace contextRef="#ctx0" brushRef="#br0" timeOffset="210">3333 13527 944 0,'-5'-3'446'15,"-5"3"-151"1,5 21-217-16,-2 6-44 0,5 24 5 15,4 8-128-15</inkml:trace>
  <inkml:trace contextRef="#ctx0" brushRef="#br0" timeOffset="211">5179 13788 608 0,'-5'-5'306'0,"-10"-6"-92"16,-2 2-56-16,-11 8-68 16,0 1-32-16,-5 14-44 15,0 6-10-15,6 7-9 16,3 3-3-16,14 0-3 0,8-2-1 16,8-2-3-16,9-3 2 15,6-10 7-15,6 1 4 16,3-13 6-16,1-2 3 15,0-10 5-15,-7-1 0 16,-1-3-1-16,-4-2 1 0,-11 2 0 16,-1-2 0-16,-11 2 1 15,-3 6-5 1,-2 10-1-16,-3 6 14 0,1 18 15 16,2 10 9-16,6 21 4 15,3 8-3-15,15 18 6 16,4 8 2-16,-6-5 24 15,4-4-10-15,-4-17-17 16,-4-12-7-16,3-21-26 16,0-3-2-16,-4-18-9 15,2-9-48-15,-3-4-219 16</inkml:trace>
  <inkml:trace contextRef="#ctx0" brushRef="#br0" timeOffset="212">5515 13871 454 0,'0'-1'269'0,"9"1"6"0,9 0-104 16,12-3-69-16,12 3-15 15,5-1-42-15,5-1-22 16,1 2-11-16,-7 0-3 16,-11 0-58-16,0 2-104 15</inkml:trace>
  <inkml:trace contextRef="#ctx0" brushRef="#br0" timeOffset="213">5556 14000 522 0,'8'3'310'16,"4"4"-69"-16,20-5-46 16,2-1-18-16,14-3-72 15,4 0-31-15,-6 0-37 16,-7-3-11-16,-9 5-54 15,-6-3-338-15</inkml:trace>
  <inkml:trace contextRef="#ctx0" brushRef="#br0" timeOffset="214">6279 13470 780 0,'0'-2'375'0,"0"3"-151"16,2 8-65-16,-1 17-82 15,-2 7-15-15,0 17-3 16,-5 7-9-16,7 18-19 0,4 2-5 0,5-6-16 31,10-6-2-31,1-21-2 16,9-9 0-16,1-12-6 15,-5-9-16-15,3-12-138 0,-14-3-180 16</inkml:trace>
  <inkml:trace contextRef="#ctx0" brushRef="#br0" timeOffset="215">6176 13740 818 0,'3'2'369'0,"6"3"-151"15,15 1-97-15,11-1-31 16,15 2-30-16,9 2-28 16,-1 3-21-16,-3-2 17 15,-5 1-450-15</inkml:trace>
  <inkml:trace contextRef="#ctx0" brushRef="#br0" timeOffset="216">6852 13807 730 0,'-4'14'387'0,"-1"19"-85"16,-7 0-63-16,-8-4-88 15,-3 1-37-15,-11-7-55 16,-1-8-20-16,6-5-13 16,1-8-3-16,7-13-17 15,6-2-19-15,6-12-29 16,5-2-10-16,11-6 0 15,6 3 14-15,12 4 14 16,5 2 6-16,8 13 4 16,3 9 7-16,-1 15 20 0,-6 8 12 15,-9 10 14-15,-13-3-2 16,-6 5-14-16,1-2-7 16,-7-6-16-16,12 2-66 15</inkml:trace>
  <inkml:trace contextRef="#ctx0" brushRef="#br0" timeOffset="217">7018 13802 891 0,'14'7'412'16,"10"6"-180"-16,0 7-76 15,0 6-16-15,-8 3-29 16,-3-1-18-16,-8-2-44 15,-4-4-17-15,-1-3-14 16,-1-8-2-16,0-5 4 16,-3-13-5-16,4-11-9 15,0-1-7-15,0-10-12 16,11 6-1-16,5-3 0 16,2 5 3-16,9 10 2 15,-9 7 3-15,-1 15 4 16,-2 4 2-16,-5 9 4 0,-2 6 1 15,-4-6 1-15,2 6-2 16,-4-10 0-16,1-3-48 16,-2-3-206-16</inkml:trace>
  <inkml:trace contextRef="#ctx0" brushRef="#br0" timeOffset="218">7243 13612 1099 0,'18'-4'443'0,"19"-2"-289"16,6 3-49-16,-4 1-48 15,-2 1-25-15,-5 5-23 16,-5 1-45-16,0 3-317 15</inkml:trace>
  <inkml:trace contextRef="#ctx0" brushRef="#br0" timeOffset="219">7575 13498 794 0,'2'-8'366'0,"4"-7"-158"0,0-1-38 15,-1 2-50-15,2 2-10 0,-1 2-2 32,-1 3 0-32,-3 7-14 0,-2 2-17 15,-1 11-25-15,2 3-12 16,3 14-1-16,5-2 5 16,4 4-9-16,2 3-4 0,-1-10-12 0,-1 1-42 31</inkml:trace>
  <inkml:trace contextRef="#ctx0" brushRef="#br0" timeOffset="220">8163 13275 688 0,'-19'15'324'0,"-13"9"-146"0,-15 31-57 16,-4 17-6 0,7 32-43-16,6 17-13 0,27 24-20 15,11-2-7-15,24-11-8 16,15-3-5-16,8-25-6 16,7-11 0-16,6-23 14 0,-1-29-86 15</inkml:trace>
  <inkml:trace contextRef="#ctx0" brushRef="#br0" timeOffset="221">8362 13562 690 0,'0'-17'341'15,"-2"-13"-116"1,4 4-74-16,13 3-22 0,8 9-35 16,9 7-15-16,13 17-45 15,0 10-14 1,-12 11 5-16,-13 1 5 0,-18 5 6 15,-8 0-1-15,-13-5-7 16,0-5-5-16,-3-9-5 16,1-10 1-16,11-4 7 15,2-5-4-15,11-5-9 16,6 0-5-16,7-2-12 0,7 1-1 0,6 4 0 16,2-1-1-1,6 5-3-15,0 5-37 16,-3 2-194-1</inkml:trace>
  <inkml:trace contextRef="#ctx0" brushRef="#br0" timeOffset="222">8316 13908 754 0,'5'4'346'16,"8"1"-130"-16,9 1-34 16,18-5-50-16,10-2-24 15,13-2-57-15,9 0-16 16,3 3-17-16,-9 3-7 0,-12 0-34 16,-11-1-69-16</inkml:trace>
  <inkml:trace contextRef="#ctx0" brushRef="#br0" timeOffset="223">8597 14035 292 0,'13'-5'232'0,"8"-4"51"0,-2 6-65 16,-7 4-69-16,-9 1-33 15,-7 0-49-15,-6 2-22 16,-10-3-20-16,-2 0-8 16,-6 7-6-16,-4-7-3 15,2 1-2-15,0-1-3 16,10 0-3-16,2 2-5 15,7 7-4-15,2 0-2 16,6 4 12-16,2-1 4 16,-1 0 7-16,2-1 2 0,4-3-7 15,1 0-1 1,0-4 1-16,1 0 1 0,1-5 2 16,1-3-1-16,9 1-4 15,5-6-4-15,7 4-3 16,7 0-2-16,8 4 0 15,-1 8-7-15,-7 2 27 16,-2 12 6-16,-24 4 32 16,-7 5 20-16,-19-1-5 0,-16-3 2 15,-11 3-22-15,-7-9-8 16,-2-5-14-16,6-8-28 16,4-15-152-16,14-4-152 15</inkml:trace>
  <inkml:trace contextRef="#ctx0" brushRef="#br0" timeOffset="224">8784 13369 710 0,'5'-6'355'0,"6"0"-107"16,8 14-111-16,9 30-80 16,10 20-7-16,10 30-4 15,-4 14 8-15,-10 26 9 16,-11 5-5-16,-23 6-4 15,-7 2-16-15,-12-19-17 0,-3-14-2 16,0-27-5-16,6-16 0 16,0-26 17-16,5-13-60 15</inkml:trace>
  <inkml:trace contextRef="#ctx0" brushRef="#br0" timeOffset="225">9198 13968 455 0,'-8'0'260'0,"-12"-4"-34"16,4-2-46-16,9-9-69 15,5-4-28-15,11-9-48 16,11 2-12-16,4-4-2 16,6 7-2-16,6 19 9 15,-10 4 2-15,-5 18 10 16,-3 7 9-16,-15 3 2 16,12 7-5-16,0-10-19 15,1-1-8-15,5-15-2 16,-8-9 1-16,2-9 5 15,-1-15 1-15,-7-1-1 0,-2-2-1 16,-8 3-14-16,-5 9-34 0,0 9-95 31,-2 6-64-31</inkml:trace>
  <inkml:trace contextRef="#ctx0" brushRef="#br0" timeOffset="226">9154 14176 854 0,'14'-1'384'0,"25"-5"-193"16,7-1-32-16,14 0-61 15,1 0-34-15,-8 7-34 16,-2 0-4-16,-12 2-153 0</inkml:trace>
  <inkml:trace contextRef="#ctx0" brushRef="#br0" timeOffset="227">9894 13813 768 0,'-15'-4'366'0,"-17"4"-139"0,5 4-45 15,-5 7-83-15,7 5-28 16,2 11-44-1,5 6-22-15,16 11-6 16,6-1-2-16,19-5 3 0,9-4 3 16,11-14 2-16,4-5 3 15,6-16 3 1,-2-12 3-16,-8-9 4 16,-7-7 6-16,-21-9 44 15,-13-1 6-15,-11-4 11 16,-11 2 0-16,-9 9-41 15,-4 2-11-15,5 16-27 16,-1 10 10-16,15 14-190 0</inkml:trace>
  <inkml:trace contextRef="#ctx0" brushRef="#br0" timeOffset="228">10188 14102 1275 0,'0'-2'518'0,"3"-1"-339"16,2 3-55-16,-5 0-78 16,0 0-28-16,0-1-237 15</inkml:trace>
  <inkml:trace contextRef="#ctx0" brushRef="#br0" timeOffset="229">10294 14045 892 0,'1'-3'401'0,"6"-9"-190"16,6 0-98-16,0-10-19 0,6-4-41 15,0-1-16 1,-4-5-18-16,-4 2-2 16,-1 1-2-16,-2 1 0 0,-6 6 15 15,0 4 5-15,-3 10 13 16,1 10-2-1,1 16-18-15,-1 7-8 0,4 13-14 16,3 0 0-16,-1 7-1 16,5 0 0-16,2-6 0 15,-1-2-28-15,3-17-198 16</inkml:trace>
  <inkml:trace contextRef="#ctx0" brushRef="#br0" timeOffset="230">10594 13891 712 0,'-5'-9'320'0,"-3"-11"-151"0,8-1-37 16,12 2-36-16,5 0-9 15,12 4-18-15,0 5-5 0,7 17-24 16,-9 8 5-16,-7 18 23 0,-5 6 10 16,-22 2 9-16,-2 5-17 31,-18-9-32-31,-3 0-13 15,1-2-11-15,-4-16 0 0,10-6 2 16,2-12-3-16,10-16-11 16,9 7-5-16,12-5-11 15,9 4 0-15,15 9 4 16,0 0 3-16,1 8 4 16,-3 2 0-16,-6 4 4 15,-2-5 0-15,-2-2-89 16,-2-3-115-16</inkml:trace>
  <inkml:trace contextRef="#ctx0" brushRef="#br0" timeOffset="231">11014 13916 881 0,'-1'9'409'0,"1"10"-153"16,-2 1-143-16,2 3-14 0,2 0-37 15,-2-6-17-15,0 4-25 16,0-3-7-16,0-12 4 15,0-1 7-15,-2-7 2 16,2 1-2-16,0 0-8 16,0-10-9-16,5-39-4 15,-5 29-1-15,0-1-1 16,2-3-1-16,1 3 1 16,1 4-1-16,-1 5 0 15,0 5-3-15,4 1-3 0,-2 2-2 16,7 2-2-16,0 1 1 15,5 0 3 1,1 1 2-16,3 0 3 16,2 1 1-16,-2 0 1 0,1-1 0 15,-5 1 2 1,-2-1-1-16,-8 0 0 0,-1 1 0 16,-3-2-1-16,0 2-1 0,-3 0-1 15,-2 0-1 1,1 0 1-16,0 6 7 15,0 2 12 1,0-4 2-16,-1 26 4 0,4 56-7 0,0-37-8 16,7-3-3-16,-2-34 10 15,-2-6-32-15,3-5-197 16</inkml:trace>
  <inkml:trace contextRef="#ctx0" brushRef="#br0" timeOffset="232">11534 14087 1060 0,'2'0'452'0,"1"0"-274"16,2 7-42-16,-5 0-100 0</inkml:trace>
  <inkml:trace contextRef="#ctx0" brushRef="#br0" timeOffset="233">1858 14870 558 0,'-23'0'318'0,"-20"0"-61"15,-4 15-105-15,2 3-33 0,8 11-64 0,11 2-28 16,13 3-29-16,14 4-8 15,16-4-2-15,8-3 5 16,24-4 7 0,-4-10 5-16,7-10 6 0,-2-6 1 15,-14-5 3-15,-5-2 4 16,-20 1 10 0,-15 1-1-16,-28 0-6 0,-10 4-5 0,-14 9 8 15,-2 1 7 1,8 8 5-16,2 2-1 0,16 0-24 15,10 8-9-15,16 5-5 16,6 2-3-16,18 2 4 16,3 0-1-16,16-8 4 15,6-4 4-15,-3-10 4 16,-2-6-36-16,-6-9-195 16</inkml:trace>
  <inkml:trace contextRef="#ctx0" brushRef="#br0" timeOffset="234">1501 14784 992 0,'-5'-5'412'0,"-7"-5"-244"16,12 10-137-16,7 3-30 15,14 8 2-15,-1 5-102 16</inkml:trace>
  <inkml:trace contextRef="#ctx0" brushRef="#br0" timeOffset="235">2056 15145 821 0,'3'6'292'0,"13"6"-232"16,2-3-25-16,20 0 12 15,4-3-9-15,3-5-18 16,-1 1-2-16,-13-3 0 15,-5-5 2-15,-17 3 12 16,-4-2 1-16,-15 5 5 16,-9 6 9-16,-14 8 13 15,-2 4 11-15,1 8 2 0,4 4-9 16,17 5-22 0,4 2-12-16,15-2-14 0,13 3-7 15,19-10-6-15,3-5 1 16,13-11 5-16,-1-12-16 15,-1-4-97-15,4-7-84 16</inkml:trace>
  <inkml:trace contextRef="#ctx0" brushRef="#br0" timeOffset="236">2628 15205 1014 0,'-11'-3'441'0,"-14"-5"-229"16,2 4-56-16,1 7-68 15,0 5-32-15,6 8-47 16,-2 1-9-16,6 10-13 16,4 1 0-16,10 5 0 15,9 0 3-15,14 0 6 16,-7-6 2-16,2-11 6 16,3-2 4-16,-8-13 9 15,8-1 5-15,-6-2 11 16,-12-13 4-16,-5-4-2 15,-12-4-6-15,1 0-11 0,-4 6-42 16,-2-1-132-16,-4-1-149 16</inkml:trace>
  <inkml:trace contextRef="#ctx0" brushRef="#br0" timeOffset="237">2834 15236 868 0,'4'4'404'0,"-1"5"-143"16,-2 1-37-16,-2 9-50 15,-4 0-38-15,1 9-73 16,0 4-23-16,3-2-25 16,3 3-5-16,10-7-5 15,3-5 7-15,7-10-74 16,1-3-62-16</inkml:trace>
  <inkml:trace contextRef="#ctx0" brushRef="#br0" timeOffset="238">3261 15412 911 0,'8'10'450'0,"2"5"-172"15,-2 7-74-15,-7 2-21 0,-8 4-78 16,-3-3-37-1,-13-3-110-15,6-1-345 0</inkml:trace>
  <inkml:trace contextRef="#ctx0" brushRef="#br0" timeOffset="239">3688 15151 761 0,'8'7'338'0,"10"18"-134"0,-2 9-25 16,-5 10-30-16,-4 3-16 15,-7-10-49-15,0-4-33 16,0-14-28-16,1-9 1 16,6-17 1-16,4-10-5 0,10-14-8 15,3-3-9-15,3 0-9 16,7 5-3-16,-1 14 0 15,-4 6-3-15,-2 17 5 16,-9 7 13-16,-11 12 32 16,1 10 10-16,-9 5 4 15,-6-3-10-15,9-8-33 16,-2-7-87-16</inkml:trace>
  <inkml:trace contextRef="#ctx0" brushRef="#br0" timeOffset="240">4856 15342 639 0,'11'-13'340'0,"1"-16"-16"0,14-7-243 16,-6-9-13-16,0-2-10 15,0 4-8-15,-12 6-6 16,5 12 15-16,-10 12 13 16,-3 6-4-16,-3 14-3 15,-1 9-16-15,0 13-25 16,7 13-1-16,2 10-12 16,6 2-4-16,7 6-8 0,-11-11-64 15,8-10-284-15</inkml:trace>
  <inkml:trace contextRef="#ctx0" brushRef="#br0" timeOffset="241">5111 14938 947 0,'-25'-3'404'16,"-27"0"-218"-16,2 8-57 15,-6 10-64-15,3 5-24 16,2 23-37-16,-2 0-9 0,26 15-10 16,5 8 5-16,24 6 3 15,17 6 6-15,18 2 7 16,12-4 0-16,6-19 4 16,5-6 0-16,11-31 5 15,5-16 1-15,14-28 0 0,1-17 1 16,-18-31 1-16,-11-12 6 15,-31-12 34-15,-23-3 27 16,-28 9 45-16,-21 5 5 0,-31 27-24 16,-8 17-27-16,-9 21-58 31,18 20-16-31,12 7-102 16,12 1-12-16</inkml:trace>
  <inkml:trace contextRef="#ctx0" brushRef="#br0" timeOffset="242">5988 15163 936 0,'5'3'356'0,"13"14"-239"0,5 11-61 16,19 23 0-16,2 10 7 16,-3 9-6-16,-7 2-2 15,-30-4-19-15,-4-2-3 16,-23-7-3-16,-3-6-1 16,-2-16-13-16,-3-11-10 0,2-17-20 15,5-7-14-15,5-9-7 16,3-10 1-1,6-15 9-15,1-12 9 0,6-8 7 16,11-2 3-16,19 1 0 16,6 3 0-16,14-1 1 15,-4 4 0-15,3 7 1 16,1 6-1-16,-13 12-12 16,-3 7-73-16,-16 12-322 15</inkml:trace>
  <inkml:trace contextRef="#ctx0" brushRef="#br0" timeOffset="243">6380 15387 598 0,'15'10'320'0,"7"8"-76"15,5-2-99-15,4-3-26 16,-3-10-42-16,3-4-19 16,-5-10-18-16,-3-6-3 0,-8-6 2 15,-11-7-2-15,-11 2-7 16,-8-2-5-1,-16 3-12-15,-6 4-5 0,1 10-13 16,0 11-8-16,9 14-11 16,0 12 0-16,10 18 19 15,11 9 11-15,11 11 18 16,5-3 2-16,6-3-9 16,-1-5-5-16,1-9 0 15,-1-4 1-15,-2-15-46 16,0-7-58-16,0-16-368 15</inkml:trace>
  <inkml:trace contextRef="#ctx0" brushRef="#br0" timeOffset="244">6988 15225 733 0,'-5'11'358'15,"-9"18"-108"-15,-10 1-59 16,-7 2-74-16,-9 0-22 0,-3-11-44 16,7-1-16-16,2-15-12 15,7-7-3-15,9-13-10 16,6-3-6-16,11-6-12 16,5 1-5-16,12 2-8 15,6 5-3-15,8 8 12 16,4 8 10-16,0 17 32 15,-1 6 17-15,-2 14 1 16,-3-5-5-16,-5-4-16 16,-5-3-6-16,-5-14-79 15,-1-1-89-15</inkml:trace>
  <inkml:trace contextRef="#ctx0" brushRef="#br0" timeOffset="245">6839 14945 1221 0,'-1'0'488'0,"-4"7"-328"0,5 6-81 15,10 13-73 1,-1 3 26-16,12 1-136 0</inkml:trace>
  <inkml:trace contextRef="#ctx0" brushRef="#br0" timeOffset="246">7364 15209 607 0,'-15'-3'309'16,"-7"-2"-94"-16,-19 5-80 16,-6 6-14-16,2 13-47 15,5 5-25-15,15 11-38 16,7 2-11-16,18 3-9 15,7-1-1-15,17-2 6 16,7-9 4-16,14-11 6 16,2-9 3-16,-5-16 6 0,0 0 0 15,-22-14 2-15,1 2 0 16,-14 2 0-16,-7 1-1 16,-9 5-9-16,-1 9 2 15,-7 13 22-15,-1 10 14 16,2 25 28-16,-7 1 5 15,7 17-12-15,6 10-13 0,12-2-23 16,1-3-6-16,9-17-11 16,4-13-8-16,6-23-85 15,2-10-64-15</inkml:trace>
  <inkml:trace contextRef="#ctx0" brushRef="#br0" timeOffset="247">7651 15252 684 0,'-6'-2'289'0,"-10"0"-137"0,2 3-54 16,7 5-42-16,3 2-15 15,7 5-34-15,8-2-12 0,7 2 6 16,3-5 3-16,-3-6 5 16,-5-2 3-16,-9-2 9 15,-4-2-1-15,-14 4-8 16,-3 1 20-16,-13 6 26 16,-3 4 16-1,4 6 26-15,4-1-15 0,14 0-27 16,8 5-17-16,7-4-17 15,12 1-6-15,13-4-3 16,9-5 0-16,10-3-2 16,-1-4-2-16,-3-7-60 15,-5-6-67-15</inkml:trace>
  <inkml:trace contextRef="#ctx0" brushRef="#br0" timeOffset="248">7880 15293 851 0,'-3'1'318'16,"-1"1"-238"-16,11-1-25 15,-7-2-14-15,14-2-9 16,54-12-15-16,-26 7-7 0,-4-1-4 16,-6 3-1-16,-15 0 2 15,-6 4-1-15,-11 5 1 16,-11 3-1-16,-8 8 26 15,-7-3 16-15,-4 8 36 16,5 3 7 0,9 3-19-16,-2 3-16 0,18 3-37 15,0-5-8-15,18 1-9 16,11-3-1-16,6-9 3 16,9-1 3-16,2-14-3 15,5-2-17-15,0-15-57 16,1-6-35-16,-7-8-28 15,-2-1 15-15,-8 5 57 16,-6 4 44-16,-13 15 66 16,-16 5 29-16,-8 12 45 15,-12 10 1-15,-1 10-24 0,-4 1-24 16,-7-4-42-16,5-5-10 16,-4-13-5-1,9-8-2-15,10-10-20 0,-2-6-16 16,14-11-21-1,5 0-7-15,13 4 13 16,5 3 10-16,1 11 4 16,-2 8 0-16,-2 15 21 15,-10 8 14-15,8 10 27 0,4 5 6 0,2-8-13 16,9-4-7-16,0-10-11 16,-2-11 1-16,2-16 3 15,-3-3 0-15,-5-15-4 16,-3-1-3-16,-7-1-6 15,-5-2-1-15,-4 11-2 16,-5 4-1-16,0 15-4 16,4 9 7-16,-5 5 10 15,5 6 5-15,0 4 4 16,5-2-6-16,3 0-9 16,-1-3-2-16,-5-8-13 0,0-2-69 31</inkml:trace>
  <inkml:trace contextRef="#ctx0" brushRef="#br0" timeOffset="249">9289 15282 962 0,'-9'8'391'16,"-10"12"-248"0,0 4-54-16,13 12-48 0,6-4-12 0,18 3-15 15,5-4 1-15,10-11-4 16,-2-10 3-16,-5-12 7 16,1-11 3-16,-9-9 5 15,0 1 0-15,-10-5-3 16,-5 4-2-16,-4 5-3 15,-5 3 9-15,-3 10 4 16,2 7 1-16,1 12-3 16,-1 1-15-16,12 7-10 15,-1-4-3-15,10 2-3 16,11 0 2-16,1-10 4 16,5-4 1-16,0-11 7 15,-3-4 2-15,-4-10 4 16,-2-1-1-16,-7-4-3 15,-1-5-4 1,3 6-7-16,0 4-6 0,4 10-9 0,1 8 2 16,5 8 8-16,-4 7 17 15,-9 2 41-15,2 5 13 16,-15 0 20-16,-2 0 3 16,-4-3-19-16,-7 0-13 15,-14-8-19-15,2-1-68 16,-6-10-645-16</inkml:trace>
  <inkml:trace contextRef="#ctx0" brushRef="#br0" timeOffset="250">1894 16456 805 0,'-3'-7'361'16,"-5"-3"-146"-16,-2 4-31 15,-4 16-53-15,-1 11-25 0,0 23-51 0,-4 8-8 16,0 16-9 0,3 9-5-16,-2-7-11 15,7 4-5-15,5-22-3 0,3-15 1 16,3-24-4-1,1-13 2-15,7-15-13 0,4-12-5 16,8-17-16-16,1-11-7 16,2-8 0-1,0-4 3-15,-1 3 11 16,3 8 2-16,-3 12 6 0,-5 9 4 16,-7 17 2-1,-6 8 3-15,-4 12 4 0,0 12 4 0,0 15 8 16,0 9 0-16,15 17-1 15,8 8-1-15,10 7-5 32,5 1-2-32,-7-13-1 15,-1-10-10-15,-7-21-129 16,-4-9-100-16</inkml:trace>
  <inkml:trace contextRef="#ctx0" brushRef="#br0" timeOffset="251">1815 16755 754 0,'-1'3'323'0,"5"3"-138"0,16 2-123 15,15 0-8-15,22-5-12 16,3 0-14-16,4-4-107 16</inkml:trace>
  <inkml:trace contextRef="#ctx0" brushRef="#br0" timeOffset="252">2521 16295 755 0,'0'-5'411'16,"-3"-5"-67"-16,3 5-76 16,-14 9-92-16,-2 10-41 0,-9 18-67 15,-3 7-24-15,-8 8-19 16,5 5-8-16,8 0-109 16,6-6-114-1</inkml:trace>
  <inkml:trace contextRef="#ctx0" brushRef="#br0" timeOffset="253">2901 16616 696 0,'-20'5'367'16,"-17"-2"-114"-16,1 14-95 15,-1 3-28-15,8 7-62 16,8 4-27-16,13-2-28 16,7 0-10-16,16-1-6 15,10-3 3-15,20-7 7 16,9-6 1-16,4-12 1 15,3-4-25-15,-14-6-74 16,2-1-32-16,-13-5-22 0,-9-2 25 16,-6-2 72-16,-11-3 34 15,-7 5 44-15,-3 0 29 16,-13 3 48-16,-7 5 19 16,-10 1 17-1,0 4-16-15,-1 7-30 16,0 7-19-16,7 9-43 15,0 0-19-15,11 3-32 0,8 2-6 16,16 3-3-16,8-2 6 16,13-6 14-16,3-3 5 15,6-15 11-15,-1-2 3 16,-7-11 3-16,2-7 1 0,-12-6-2 16,-3-2 0-16,-2 2-12 15,-3 5 15-15,4 7 6 16,1 4 3-16,10 10 10 15,0 2-19-15,3 5-8 16,1 4-3 0,-4 1-3-16,-7 2-1 15,-17 0 2-15,-11 0 6 0,-20 3 4 0,-12 2 4 16,-15 5-73 0,-3 0-85-16</inkml:trace>
  <inkml:trace contextRef="#ctx0" brushRef="#br0" timeOffset="254">3907 16249 688 0,'-5'-4'342'15,"-10"1"-126"-15,-11 12-72 0,-7 10-15 16,-10 24-24-16,-1 10-7 16,2 21-37-16,11 11-11 15,16 6-27-15,15 7-11 16,27-1 0 0,16-7-3-16,24-16-2 0,3-20 12 15,5-27-108 1,2-12-101-16</inkml:trace>
  <inkml:trace contextRef="#ctx0" brushRef="#br0" timeOffset="255">4258 16576 362 0,'-6'0'261'15,"-11"-8"64"-15,-2 7-96 16,-6 0-50-16,-3 4-15 16,-2 13-55-16,2 1-32 15,4 8-49 1,8 3-20-16,15 6-17 15,5-1-4-15,16 5 1 16,8-6 3-16,11-9 11 0,10-8 7 16,0-20 9-1,4-5 3-15,-8-16 4 0,-8-3 3 16,-17-5 29-16,-18-8 20 16,-19 7 13-1,-14 6-1-15,-17 10-36 0,1 15-25 16,3 6-31-16,7 1-61 15,21 9-472-15</inkml:trace>
  <inkml:trace contextRef="#ctx0" brushRef="#br0" timeOffset="256">4521 16793 1191 0,'-4'0'505'0,"-1"0"-291"16,3 3-71-16,2-4-66 15,0 0-86-15,0 0-287 16</inkml:trace>
  <inkml:trace contextRef="#ctx0" brushRef="#br0" timeOffset="257">4634 16820 703 0,'4'-8'312'0,"6"-10"-148"0,1-4-74 0,2-6-47 15,-3-4-8-15,-1-6 0 16,1 2 5-16,-6 5 25 16,2 6 13-16,-6 10 42 15,1 3 3-15,-2 14-17 16,-1 9-9-16,2 20-41 16,-2 11-5-16,4 7-5 15,3 8-13-15,2-9-15 16,3-2-22-16,1-10-134 15</inkml:trace>
  <inkml:trace contextRef="#ctx0" brushRef="#br0" timeOffset="258">4963 16576 550 0,'3'-12'285'0,"11"-3"-63"15,3-1-14-15,2 5-42 16,10 5-25-16,1 11-43 15,4 7-19-15,-10 16-10 16,-9 8 2-16,-24 6-6 0,-10 7 0 16,-11-1-13-16,-8-3-8 15,4-14-11-15,-3-8-3 16,1-20-5-16,12-7-7 16,6-14-17-16,5-4-5 15,20 1-10-15,1 0-4 16,14 11-1-16,8 4 3 15,-1 13 9-15,5 3 7 16,-1 15 8-16,1-1 1 0,-2 0-2 16,-1 0-1-1,-2-12-58-15,-1-4-69 0</inkml:trace>
  <inkml:trace contextRef="#ctx0" brushRef="#br0" timeOffset="259">5615 16243 586 0,'7'-6'338'15,"20"3"-24"-15,11 12-121 0,22 35-91 16,11 19-5-16,-9 23-20 15,-1 16-7-15,-23 11-8 16,-21-2-10-16,-13-7-12 16,-13-12-9-16,-11-28-2 15,11-11-43-15,-5-25-171 16</inkml:trace>
  <inkml:trace contextRef="#ctx0" brushRef="#br0" timeOffset="260">6247 16714 848 0,'0'1'383'0,"13"4"-167"16,10 0-46-16,16-2-44 0,1-1-30 16,-1-3-46-16,-2-1-14 15,-8-1-19-15,1 0-3 16,-4 3-106-16,-5-1-107 16</inkml:trace>
  <inkml:trace contextRef="#ctx0" brushRef="#br0" timeOffset="261">6268 16839 877 0,'4'4'382'0,"10"4"-175"0,7-1-38 16,19-2-21-16,-4-5-19 15,7 2-43-15,-8-2-21 16,-4 0-30-16,1 4-32 16,-10-4-154-16</inkml:trace>
  <inkml:trace contextRef="#ctx0" brushRef="#br0" timeOffset="262">5466 16630 745 0,'-2'1'349'0,"-1"4"-149"16,0 6-60-16,-2 12-70 16,3 4-18-16,-1 9-8 15,-2-1-3-15,5-2-9 16,3-3-2-16,-7-18-13 15,4-4 5-15,-4-14 5 16,0-9 0-16,10-6-2 0,-3-7-10 16,3 2-10-16,-2-1-3 15,1 3-3-15,0 4-3 16,5 4-4-16,-1 6-1 16,6 9 0-16,8 2 1 15,-2 1 4-15,9 2-10 16,2-4-24-16,-2-2-7 0,-3-3-1 15,-8-3 12-15,-6-2 29 16,-8-2 7-16,-5 5 5 16,-1 6-2-16,-5 6 13 15,0 6 3-15,-2 13 13 16,0 2 10-16,-1 7 2 16,4 6 2-16,4-3-9 15,1-2-9-15,6-8-17 16,2-10-2-16,4-13-73 15,3-5-98-15</inkml:trace>
  <inkml:trace contextRef="#ctx0" brushRef="#br0" timeOffset="263">7111 16549 605 0,'-23'5'356'0,"-16"5"-6"0,4 10-225 16,8 10-36-16,13 7-47 15,1 1-20-15,18 6-22 16,10 2-3-16,16-6 3 16,17-4 2-16,13-21 9 15,4-14 5-15,1-19 3 0,-13-13 30 16,-16-10 42-16,-14-5 19 16,-27-6 39-16,-4 4-15 15,-33 6-36-15,-12 10-21 16,-10 16-50-16,-1 9-22 15,18 14-21-15,9 3-47 16,24 14-228 0</inkml:trace>
  <inkml:trace contextRef="#ctx0" brushRef="#br0" timeOffset="264">7444 16891 1107 0,'-3'0'419'16,"-2"-1"-288"-16,6-2-116 16,-1 2-87-16</inkml:trace>
  <inkml:trace contextRef="#ctx0" brushRef="#br0" timeOffset="265">7737 16587 839 0,'-16'-2'391'16,"-15"-2"-175"-16,4 12-110 0,3 5-31 15,5 13-46-15,6 6-11 16,7 3-13-16,7 4-3 0,18 0-2 16,5-5 0-16,20-9 3 15,3-10 4-15,0-20 6 16,5-5 3-16,-17-15 4 15,-8-2-3-15,-16-8 68 16,-9-1 26-16,-17 0 22 16,-7 2 8-16,-17 10-69 15,-10 5-27-15,-2 8-34 16,1 5-29-16,23 3-180 16</inkml:trace>
  <inkml:trace contextRef="#ctx0" brushRef="#br0" timeOffset="266">8319 16506 421 0,'4'0'253'16,"-2"0"-37"-16,-3-2-37 16,0 2-73-16,0 0-33 0,-21 2-30 0,-34 6-2 31,23-3 4-31,-2 2-6 0,6 3-11 16,-1-7-4-16,9 9-18 15,6 0-8-15,6-1-6 16,3 4 4-16,5 3 9 15,-1-4 9-15,4 10 7 16,-1-2-1-16,1-5-4 16,3 1-3-16,0-10-4 15,1-5 1-15,7-5 1 16,4-5-1-16,11-6-5 16,6 1-5-16,8 10-4 0,3 2-3 15,1 12 0-15,-7 5 7 16,-8 5 30-1,-12 1 24-15,-18 7 56 16,-3 1 18-16,-20-3 1 16,-2 1-13-16,-19-15-43 0,-7-7-18 15,0-13-37-15,0-6-42 0,19-4-123 16</inkml:trace>
  <inkml:trace contextRef="#ctx0" brushRef="#br0" timeOffset="267">8801 16720 665 0,'-2'-2'316'16,"9"-1"-98"-16,6 0-53 15,25 3-53-15,14 0-6 16,26 2-38-16,15 1-20 16,4 1-23-16,-8-1-4 15,-18 0 3-15,-15-2-45 16,-19-1-190-16</inkml:trace>
  <inkml:trace contextRef="#ctx0" brushRef="#br0" timeOffset="268">8925 16816 852 0,'0'3'361'15,"-6"2"-162"-15,16 3-148 16,15 0-18-16,17-5-5 15,19 1-4-15,18-5-9 0,0-5-2 16,-4-2 2-16,-3-2-27 16,-18-5-274-16</inkml:trace>
  <inkml:trace contextRef="#ctx0" brushRef="#br0" timeOffset="269">9404 16585 853 0,'13'6'334'16,"12"5"-226"-16,6 8-12 0,4 3 4 15,-2 2-2-15,-7 5-12 16,-3 2-3-16,-17 0-25 16,-5 0-14-16,-13-4-9 15,-5-1-4-15,-5-5-7 16,-6-1-3-16,2-4-7 0,-1-2 14 15,9-3-101-15,2-3-81 16</inkml:trace>
  <inkml:trace contextRef="#ctx0" brushRef="#br0" timeOffset="270">10201 16478 924 0,'-10'11'372'0,"-17"21"-226"16,2 14-40-16,-5 16-21 15,1 6-17-15,4 8-26 16,4-2-12-16,8-19-14 16,5-10-1-16,8-23 1 15,5-17 5-15,3-20 1 16,0-8 0-16,3-21-4 16,1-5-6-16,0-8-6 15,3-8 0-15,5 5-4 16,3 3-2-16,5 10-1 0,2 13-3 15,-7 13-8-15,-1 11-6 16,-3 20 10-16,-5 5 4 16,8 16 16-16,-6 3 11 15,2 8-4-15,5 7 0 16,0 6-5-16,0-2 1 16,-1 1-1-16,-5-4-10 15,-9-16-100-15,-2-8-116 0</inkml:trace>
  <inkml:trace contextRef="#ctx0" brushRef="#br0" timeOffset="271">10142 16725 906 0,'15'-1'360'15,"8"1"-216"-15,14 0-106 16,8 1-1-16,5 1-15 15,-4-3-2-15</inkml:trace>
  <inkml:trace contextRef="#ctx0" brushRef="#br0" timeOffset="272">10660 16136 1144 0,'-6'0'483'0,"-6"8"-274"0,-4 7-51 15,-2 16-80-15,2 9-23 16,2 14-33-16,6 4-3 16,8-5-126-16</inkml:trace>
  <inkml:trace contextRef="#ctx0" brushRef="#br0" timeOffset="273">10855 16713 542 0,'-5'-8'311'0,"-4"-7"-53"0,12 0-134 15,3-1-35-15,9-4-36 16,3 3-4-16,-1 3 4 16,-4 2 0-16,5 10-15 15,2 9-7-15,3 7-6 16,5 3-2-16,6 1 2 16,1-1-2-16,5-9-6 15,-1-3 0-15,-5-6 5 16,-6-8 4-16,-10 0 4 0,-8-6 0 15,-15 3-33 1,-5 0-28-16,-15 1-63 16,0 6-43-16,-3 6-142 15</inkml:trace>
  <inkml:trace contextRef="#ctx0" brushRef="#br0" timeOffset="274">10859 16871 644 0,'11'4'418'16,"2"-2"15"-1,24-2-229-15,13-1-9 0,12-6-67 16,6 6-27-16,-11 1-42 16,-7 0-11-16,-20 1-18 15,-5-5-66-15</inkml:trace>
  <inkml:trace contextRef="#ctx0" brushRef="#br0" timeOffset="275">11750 16522 700 0,'-19'10'347'0,"-15"7"-119"0,0 9-120 16,1 3-33-16,13 12-45 15,2 3-12-15,23 11-8 16,13 2-1-16,19-12 2 15,8-10-1-15,13-23 8 16,7-13 5-16,-6-23 70 16,-2-12 30-16,-22-9 40 15,-15-5 16-15,-32 0-44 16,-17 2-19-16,-24 10-30 16,-7 6-20-16,3 15-32 15,5 5-17-15,17 6-80 16,7 8-90-16,20 8-496 15</inkml:trace>
  <inkml:trace contextRef="#ctx0" brushRef="#br0" timeOffset="276">12103 16884 650 0,'-3'0'419'16,"-1"2"32"0,-2-1-249-16,5-2-113 0,1 0-83 15</inkml:trace>
  <inkml:trace contextRef="#ctx0" brushRef="#br0" timeOffset="277">12449 16582 555 0,'-12'-4'372'16,"-8"-3"0"-16,-8 3-159 15,-3 0-38-15,2 9-80 16,6 6-35-16,0 4-45 16,3 7-15-16,10 12-5 15,5 0-1-15,13 10 3 16,7 1 0-1,17-6 3-15,1-9 1 0,12-14 7 16,11-9 3-16,1-17 4 16,-5-10 3-16,-7-10 7 15,-15-2 4-15,-22-7 33 16,-9 1 18-16,-30 7 21 16,-12 0-1-16,-14 11-37 15,0 5-23-15,14 13-73 0,9 1-78 16</inkml:trace>
  <inkml:trace contextRef="#ctx0" brushRef="#br0" timeOffset="278">13065 16496 612 0,'2'4'303'16,"-2"-4"-105"-16,-7 1-36 0,6-1-56 0,0 0-18 15,-30 8-21-15,-35 4-5 16,23-16-16-16,3 6-13 15,9-4-19-15,3 1-6 16,13 3-10-16,6 2-6 16,4 8-9-16,2 1-1 0,2 4 0 31,-3-2 2-31,1 3 18 0,7 4 4 16,0-6 6-1,2-2 2-15,5-6-7 16,-9-8 2-16,6-2 6 0,1-3-1 15,4-1-4 1,10 4-3-16,6-5-6 0,13 9 4 0,0 7 9 16,-17 11 9 31,-13-10 10-47,-6-5 47 0,1 1 9 0,26 44 0 0,-23 3-6 0,-18 3-8 0,-34-32-22 31,-1-9-8-31,-6-12-13 0,-2-5-5 15,13-4-12-15,2-1-5 16,17 2-10-16,11-2-24 16,2-1-64-16,12-2-45 15,11 0-104-15,7 1-91 0</inkml:trace>
  <inkml:trace contextRef="#ctx0" brushRef="#br0" timeOffset="279">13239 16556 927 0,'-4'-4'425'15,"4"4"-181"-15,0 8-81 16,-3 2-16-16,1 13-1 0,-7-5-12 15,-2 5-49-15,3 4-24 16,4-1-41-16,6 2-8 16,7-9-7-16,6-4-1 15,11-7 2-15,5-3 0 16,11-3 1-16,-3-3-8 16,-1-3-86-16,-3-3-69 15,-9-1-245-15</inkml:trace>
  <inkml:trace contextRef="#ctx0" brushRef="#br0" timeOffset="280">13432 16557 633 0,'-1'-2'354'0,"-1"1"-63"16,2 3-70-16,0-2-48 16,0 0-19-16,6 30-8 15,6 37-21-15,-6-24-39 16,-1 9-14-16,-5 1-29 15,0-3-9-15,0-8-15 16,0-7-6-16,3-20-84 16,6-6 505-16</inkml:trace>
  <inkml:trace contextRef="#ctx0" brushRef="#br0" timeOffset="281">13904 16714 703 0,'13'4'325'16,"11"6"-114"-16,2 5-52 16,2 17-18-16,-10-2-15 15,-6 10-40-15,-9-8-13 0,-7-13-26 16,2 2-13-16,0-14 7 16,2 0 0-16,2-19-13 15,3-7-16-15,7-18-32 16,2-3-5-16,12 6 2 15,-2 3 11 1,3 15 3-16,-6 4 3 16,-8 16 20-16,-4 6 12 15,-1 14 25 1,0 6 3-16,-5 2-14 0,2 0-9 16,-6-9-13-16,-2-6 0 0,3-9 1 0,5-10 0 15,0-16-10 1,6-4-4-16,2-10-8 15,2 3-3 1,5 7 1-16,0 5-2 0,1 15-7 16,-4 7-3-16,-4 12 20 15,-4 10 13-15,-4 7 18 16,-2 4 7-16,-3-6-15 16,4-4-6-16,1-9-8 15,2-8 5-15,4-11-104 16,-4-3-498-16</inkml:trace>
</inkml:ink>
</file>

<file path=ppt/ink/ink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1-13T10:30:47.844"/>
    </inkml:context>
    <inkml:brush xml:id="br0">
      <inkml:brushProperty name="width" value="0.05292" units="cm"/>
      <inkml:brushProperty name="height" value="0.05292" units="cm"/>
      <inkml:brushProperty name="color" value="#7030A0"/>
    </inkml:brush>
  </inkml:definitions>
  <inkml:trace contextRef="#ctx0" brushRef="#br0">13654 12129 180 0,'-1'-3'86'0,"-1"-4"-27"15,-6 0-26-15,-1 4-4 16,-1 3 13-16,-14 0 12 15,-2 10 6-15,-19 13 0 16,-11 7-8-16,-17 24-5 0,-10 12-7 16,-18 22-15-1,-3 5-8-15,-17 3-11 0,0-4-1 16,15-16 3-16,4-6 1 16,29-18 3-16,14-12 2 15</inkml:trace>
  <inkml:trace contextRef="#ctx0" brushRef="#br0" timeOffset="918.0304">13374 13374 265 0,'10'-9'155'0,"5"-10"-25"0,-14 11-55 16,-5 5-26-16,-18 15-36 16,-5 10-15-16,-19 15-8 15,-9 8 0-15,-18 13 2 16,-13 5 2-16,-15 12 3 16,-4 6 2-16,-5 16 1 15,-7 1 0-15,4-3 3 16,5-11 0-16,19-21 2 15,20-6 1-15</inkml:trace>
</inkml:ink>
</file>

<file path=ppt/ink/ink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1-13T10:28:17.085"/>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7030A0"/>
    </inkml:brush>
  </inkml:definitions>
  <inkml:trace contextRef="#ctx0" brushRef="#br0">1640 9501 458 0,'-3'-3'313'15,"2"3"-19"-15,1 11-107 16,-1 8-29-16,1 20-43 16,0 9-5-16,-2 15-34 15,8 8-19-15,-1-3-31 16,3-8-7-16,5-17-5 15,-5-13 0-15,3-17-24 16,-5-12-26-16,0-13-51 0,2-5-18 16,-7-15 5-16,3-1 23 15,-5-10 45 1,-4-5 15-16,-4-3 18 0,-3-1 4 16,-1 0 2-16,1 1 1 15,4 9 1-15,-1 1-2 16,11 16-2-16,-2 5-2 15,7 10-9-15,11 7-3 16,8 4-1-16,11 7-1 0,5-5 9 16,3 1 2-16,-3-4 2 15,-7-7 2-15,-9 7 2 16,-7-1 1-16,-10 1 19 16,-6 1 10-16,-3 6 34 15,-3 5 11-15,-2 10 1 16,4 12-4-16,-2 12-31 15,3 7-9-15,5 8-19 16,2 1-7-16,6-3-7 16,2-7 1-16,5-14-62 15,-1-14-73-15</inkml:trace>
  <inkml:trace contextRef="#ctx0" brushRef="#br0" timeOffset="1">2403 9711 648 0,'3'8'355'16,"-1"11"-56"-16,-6 3-62 0,-11 5-78 16,-6 3-33-16,-5-2-58 15,12-4-19-15,-16-7-19 16,-1-7-5-16,1-12-40 15,-12 0-17-15,23-12-23 16,2-5-7-16,11 0 17 16,9-2 9-1,6 1 8-15,11 4 3 16,1 6 21-16,1 4 13 0,4 12 29 16,-4 5 13-1,5 14 2-15,-1-1-7 0,1-1-18 16,6 0-9-16,-2-13-13 15,-2-5-58-15,-2-5-251 0</inkml:trace>
  <inkml:trace contextRef="#ctx0" brushRef="#br0" timeOffset="2">2568 9836 951 0,'10'5'421'0,"6"1"-207"15,8-3-52-15,2-4-65 16,-1-4-27-16,2-2-30 16,-4-1-8-16,-7-5-4 15,-6-4 0-15,-7 1-3 0,-3 0-3 16,-12 2-14-16,-3 2-12 16,-9 1-18-16,-3 1-4 15,1 5-1-15,-3 3 1 16,13 10 1-16,4 8-3 15,12 16 26-15,8 8 13 16,4 10 27-16,-3 2 11 16,4 1-14-16,-4 0-7 0,-3-8-13 15,2 0-6-15,-3-9-54 16,5-7-38-16</inkml:trace>
  <inkml:trace contextRef="#ctx0" brushRef="#br0" timeOffset="3">3149 9720 577 0,'-5'4'363'16,"-5"8"27"-16,-4 2-118 15,-3 7-82-15,1 4-37 0,-10-3-66 16,2-3-24-16,-7-11-28 15,-1-5-5-15,3-10-13 16,1-6-7-16,12-5-12 16,1-5-6-1,16 3-13-15,3 2-8 0,9 5-7 16,17 8 0-16,0 9 12 16,0 6 10-16,4 12 18 15,-9 3 5-15,4 5 0 0,6 3-2 16,-5-6-29-16,-1-4-100 15</inkml:trace>
  <inkml:trace contextRef="#ctx0" brushRef="#br0" timeOffset="4">3258 9727 1222 0,'8'4'469'0,"19"9"-336"0,6 7-34 15,11 12-20-15,5 7-1 16,-8 11-10-16,-6 0-9 16,-16 1-25-1,-11 0-11-15,-16-3-8 0,-8-3-1 16,-21-10-16-16,-5-9-24 16,-11-19-36-16,4-11-10 0,15-19 6 0,6-11 19 31,22-11 31-31,6-3 21 15,14-1 51-15,10 1 20 16,13 2 25-16,6 4-7 16,1 3-41-16,-6 6-17 15,-17 11-44-15,-6 7-82 0</inkml:trace>
  <inkml:trace contextRef="#ctx0" brushRef="#br0" timeOffset="5">3662 9764 713 0,'0'7'280'0,"1"11"-183"16,2 4-34-16,6 6-19 15,4-2-9-15,7-9-16 16,1-3 0-16,2-11 2 0,0-9 3 15,1-7 5-15,-3-8 2 16,-4-2 1-16,-8-1-2 16,-8 2 1-16,-1 6 13 15,-8 4 26-15,0 8 7 16,-2 10 6-16,2 6-14 16,8 10-33-16,3 4-11 15,12-6-15-15,5-1-4 16,10-8 1-16,0-5 2 15,-2-7 3-15,-2-6 2 0,-4-6 5 16,-4-1 2-16,-5-2 0 16,-4-1 12-16,-3 2 5 15,1 2-2-15,7 9-4 16,-1 4-15 0,13 11-15-16,5 7-2 0,5 12-2 15,1 3-3 1,-15 13 3-16,-10 0 0 0,-14 6 5 15,-11 0 4-15,-15-7 6 16,-6-1 4-16,-4-18 2 16,-3-7-2-16,11-18-17 0,3-11-8 15,11-14-17 1,14-4-6-16,2-15 5 16,16 6 3-16,8-14 4 15,5 1 4-15,16 6 5 16,-5-5 3-16,-2 15 8 15,1 5 8-15,-9 12 9 0,-3 5 5 16,-6 9 3-16,-5 3-1 16,-4 8-7-16,0 3-4 0,-1 10-4 31,1 3-3-31,-4 3-1 16,-1 3-1-16,-2-3-1 15,-5-4-10-15,1-5-136 16,-4-8-120-16</inkml:trace>
  <inkml:trace contextRef="#ctx0" brushRef="#br0" timeOffset="6">4360 9596 1035 0,'-1'-4'586'0,"-1"-8"-90"0,0 9-297 15,1 1-84-15,2 3-57 16,-1-1-127-16</inkml:trace>
  <inkml:trace contextRef="#ctx0" brushRef="#br0" timeOffset="7">4535 9630 760 0,'4'-4'336'16,"5"-13"-157"-16,12-1-55 0,10-8-48 16,3-1-23-16,0-6-29 15,0 3-7-15,-10-1-1 16,-6 2-1-16,-5 10 25 16,-7 4 9-16,-7 11 0 0,-5 8 1 15,-1 17-27-15,6 9-11 16,11 18-6-16,12 12-4 15,12 15 1-15,-6 3 6 16,-10 6 7-16,-3 1 4 16,-19-21 3-16,-2-8-1 15,-12-24 12-15,-14-13 6 0,-4-15 2 16,-3-8-2-16,5-9-63 16,4-9-44-16,12-1-90 15,5-4-44-15,16 1-33 16,8 1 26-1,13 5 37-15,9 3-27 0</inkml:trace>
  <inkml:trace contextRef="#ctx0" brushRef="#br0" timeOffset="8">5177 9819 756 0,'-4'-8'355'0,"-2"-6"-132"0,-4-3-40 15,-5 2-57-15,0 0-22 16,-4 2-45-16,-3 3-13 16,0 10-13-16,1 6-6 15,8 9-11-15,6 8-8 16,6 5-7 0,5 0-1-1,10 3 6-15,1-5 2 0,13-7 2 16,5-3-1-16,-1-16 3 15,-3-3 4-15,-15-12 6 16,2-1 2-16,-11-5 1 0,4-2-3 16,1-1-7-1,-10-2-3-15,1 9-6 0,-1 2-3 16,2 7-9-16,2 2-9 16,2 7-5-1,0 6 4-15,6 9 16 16,4 6 8-16,-1 5 10 15,6 2-1-15,0-10-2 16,-3-4 5-16,3-6 23 16,-3-9 15-16,-2-6 17 15,3-9-1-15,-5-12-21 0,4 2-17 16,-6 2-22-16,-2 2-11 16,-1 9-152-16</inkml:trace>
  <inkml:trace contextRef="#ctx0" brushRef="#br0" timeOffset="9">5614 9720 722 0,'8'2'329'0,"4"0"-141"15,9 0-95-15,5-1-12 16,5-1-31-16,-1-4-16 15,2 1-12-15,-7-2-1 0,-11 1 1 16,-2-1 0-16,-20 6-7 16,-10 4-3-16,-17 9 6 15,0 3 4-15,5 5 15 16,7 1 4 0,19 5-6-16,3-1-4 15,7 2-11-15,14-2-2 16,15-8-7-16,8 0-2 0,8-16 2 15,-4-5 0-15,-8-10-25 16,-5-9-9-16,-2 0-11 16,-6-6-2-16,1 1 24 15,-2 4 9-15,-12 7 19 0,0 5 16 16,-11 16 35-16,-2 8 15 16,-5 11 4-1,-4 5-7-15,-8-2-24 0,-3-3-12 0,0-7-11 16,3-3-3-16,4-11-4 15,1-5-4-15,3-12-7 16,0-4-8-16,6-6-14 16,8 2-4-16,2 4-7 15,5 4-3-15,3 11 6 16,-1 3 3-16,9 14 9 16,-2 2 6-16,6-2 3 15,-1 0-1-15,2-5 2 16,-6-7 0-16,7-6 3 15,-2-8 1-15,-1-13 2 16,6-1 1-16,-7-5-6 31,1 3-4-31,1 11-6 0,-6 5-5 16,-1 16 12-16,-2 8 8 0,-10 14 25 16,0 5 11-1,-8 2 0-15,-6-1-5 0,-12-6-15 16,-7-7-21-1,-9-12-114-15</inkml:trace>
  <inkml:trace contextRef="#ctx0" brushRef="#br0" timeOffset="10">6884 9904 1121 0,'-1'20'460'0,"-15"16"-296"15,-5 5-52 1,4 3-70-16,-9-7-106 0</inkml:trace>
  <inkml:trace contextRef="#ctx0" brushRef="#br0" timeOffset="11">7356 9758 540 0,'-6'3'313'15,"1"16"-15"-15,-3 4-135 16,6 14-53-16,-2 2-12 0,4-8-26 15,5 0-7-15,-2-16-27 16,6-3-3-16,-7-15 1 16,0-6-1-16,0-13-3 15,2-3-9-15,-1-5-13 0,-1-2-2 16,-2 5-5 0,0 5-3-16,4 6-5 15,5 5-6-15,2 6-6 16,7 3-1-16,4 5 5 15,-3-2 5-15,11 3 8 16,-6-4 1-16,2-1 4 16,4 1 0-16,-12-3 3 15,-5 3 2-15,-7-1-2 16,-5 2 9-16,-5 13 18 0,-3 7 7 16,-1 15 9-16,-2 6-7 15,9 1-21-15,1-10-11 16,12-6-42-16,4-12-86 15</inkml:trace>
  <inkml:trace contextRef="#ctx0" brushRef="#br0" timeOffset="12">7882 9799 652 0,'9'5'335'15,"7"2"-87"-15,-9 6-68 16,-3 5-6-16,-7 4-14 15,-9-1-21-15,-3 1-46 16,-11-7-22-16,0-5-31 16,-1-5-9-16,6-4-10 15,4-4-7-15,2-6-27 16,5 2-17-16,7-8-19 16,5 1-2-16,16 8 13 15,-1-3 8-15,6 12 12 16,9 8 2-16,-3 3 6 15,-4 1 3-15,5 2 5 16,-10-9 2-16,4 1 5 16,7 0 2-16,-4-15 6 0,-1-1 2 15,-4-11 2-15,-3-8 0 16,-3-3-5-16,-1 1-1 16,-4 0-3-16,1 3 1 15,-7 10 34-15,-3 7 8 16,-2 16 15-16,0 11 4 15,0 12-31-15,3 5-7 16,3 0-15-16,0-6-4 0,5-8-2 16,0-5-36-16,-2-11-114 15,0-6-113-15</inkml:trace>
  <inkml:trace contextRef="#ctx0" brushRef="#br0" timeOffset="13">8089 9603 926 0,'-5'-1'471'0,"1"2"-132"15,2 5-209-15,12 7-135 16,-1 5-93-16</inkml:trace>
  <inkml:trace contextRef="#ctx0" brushRef="#br0" timeOffset="14">8349 9930 958 0,'7'8'394'0,"7"7"-231"15,3-3-29-15,13-6-32 0,3-6-8 16,2-7-24-16,-2-5-7 16,-11-9-19-16,-9-1-6 15,-13-3-8-15,-5 0-7 16,-15 1-14-16,-2 3-7 16,-7 8-10-1,1 4-8-15,7 19-7 0,-2 7-6 16,11 22 5-16,5 8 9 0,2 10 14 15,2 3 8-15,4 0 13 16,-1-1-1-16,-1-7-2 16,1-5-2-16,1-13-27 15,10-7-101-15</inkml:trace>
  <inkml:trace contextRef="#ctx0" brushRef="#br0" timeOffset="15">8679 9843 681 0,'0'-2'369'16,"2"2"-95"-16,3 4-81 15,-5-4-86-15,5 11-23 16,27 47-18-16,-12-29-10 16,-3-5-21-16,-6-12 9 0,3-11 33 15,-1-5 12-15,2-15 8 16,4-1-14 0,1-13-40-16,0-2-15 0,-11 3-18 15,-1 6-68-15</inkml:trace>
  <inkml:trace contextRef="#ctx0" brushRef="#br0" timeOffset="16">9245 9894 324 0,'0'-5'251'0,"0"-3"51"0,0 1-58 16,-7-4-71-16,-1-1-20 15,-11 2-31-15,-10-3-10 16,-4 9-30-16,-1 2-23 16,5 14-41-16,8 6-16 15,10 9-14-15,4 3-3 0,10-1 5 16,5-3 4-16,13-8 9 15,7-5 5-15,8-11 5 16,4-7 3-16,-1-8 3 16,-4-5 1-16,-15-5-1 15,-8-4-1-15,-4 5-3 16,-1 3-2-16,-6 7-5 16,0 6 4-16,-8 6-1 15,-2 2-1-15,7 9-3 16,2 3-4-16,7 6-1 15,5-1 1-15,1 5 4 16,-1-3 0-16,6 1 1 0,3-5 0 16,5-12 2-16,8 1 1 15,-2-16 8-15,-2-6 3 16,-3-1 5-16,-9-10 0 16,-8-2-4-16,-4 0-2 15,-6-5 16-15,1 10 13 16,2 7 10-16,-3 4-1 15,-5 17-26-15,6 5-16 16,-1 18-14-16,-1 11-1 0,4 12 6 16,-6 7-1-16,9-6-1 15,2 2 0-15,0-5-2 16,3-6 0-16,-4-8 0 16,-1-10 3-16,-1-14-63 15,-1-10-75-15,0-11-320 16</inkml:trace>
  <inkml:trace contextRef="#ctx0" brushRef="#br0" timeOffset="17">9558 10013 1129 0,'1'0'442'0,"11"4"-304"16,7-3-63-16,17-1-38 0,6 3-28 15,7-8-247-15</inkml:trace>
  <inkml:trace contextRef="#ctx0" brushRef="#br0" timeOffset="18">10067 9842 774 0,'-11'-6'413'15,"-16"-11"-89"-15,1 1-76 0,-6 0-82 16,7 2-40-16,2 8-65 15,1 5-22-15,11 6-37 16,-1 5-9-16,11 4-5 16,6 4 1-16,8 4 10 15,9 0 3-15,1-5 3 16,-2-6 2-16,-4-7 2 16,-3-3 1-16,-7-1 3 15,-5-1-3-15,-10-1-7 0,-8 0-3 16,-8 3-5-1,0 7 0-15,-2 3 0 16,3 4 0-16,8 2-1 0,9 1 6 16,4-1 21-1,9 1 10-15,20 1 24 0,2-7 4 0,17-5-14 32,-1-6-7-32,-5-7-1 15,0-2-72-15</inkml:trace>
  <inkml:trace contextRef="#ctx0" brushRef="#br0" timeOffset="19">12567 9859 921 0,'5'0'401'0,"17"10"-187"15,12 8-71-15,5 10-55 16,14 9-15-16,-6-2-33 0,-3 0-13 16,-7-5-53-16,-11-11-75 15</inkml:trace>
  <inkml:trace contextRef="#ctx0" brushRef="#br0" timeOffset="20">12929 9852 940 0,'-15'6'430'0,"-17"7"-176"16,-4 6-73-16,-8 10-85 15,0 2-24-15,7 7-44 16,-2-2-14-16,7 0-7 15,7-5-47-15,0-9-166 16,8-1-297-16</inkml:trace>
  <inkml:trace contextRef="#ctx0" brushRef="#br0" timeOffset="21">13317 9696 664 0,'-11'-2'406'0,"-14"1"-7"15,-3 9-247-15,-1 9-42 16,0 9-44-16,2 6-8 16,11 16-22-16,2 1-12 0,13 10-13 15,7-1-5-15,11-11-1 16,10-1 2-16,-1-17 4 16,9-6 4-16,4-7-33 15,0-13-54-15,4-3-421 16</inkml:trace>
  <inkml:trace contextRef="#ctx0" brushRef="#br0" timeOffset="22">13476 9720 1089 0,'3'1'434'0,"6"7"-259"16,0 2-46-16,1 15-39 15,3 7 2-15,-7 12-20 16,1 9-13-16,-8 0-17 16,-2 1-12-16,3-10-17 15,1-7-3-15,16-8-2 0,4-10-2 16,8-10-27-16,7-5-39 16,-6-7-135-16,2-1-194 15</inkml:trace>
  <inkml:trace contextRef="#ctx0" brushRef="#br0" timeOffset="23">13381 9961 1005 0,'8'1'431'0,"47"-10"-217"78,-27 4-76-78,-15 3-37 15,-6 1-5-15</inkml:trace>
  <inkml:trace contextRef="#ctx0" brushRef="#br0" timeOffset="24">13739 9718 1065 0,'8'6'442'16,"14"15"-259"-16,5 11-28 0,0 17-25 16,-5 9-15-16,-14 3-34 15,-7-5-15-15,-10-4-40 16,-2-12-5-16,0-6-81 15,2-3-81-15</inkml:trace>
  <inkml:trace contextRef="#ctx0" brushRef="#br0" timeOffset="25">14158 9937 1115 0,'10'-3'458'16,"19"3"-290"-16,11 4-46 16,4-4-73-16,4 1-16 15,-5-1-20-15,-6-2-37 16,-9-2-167 0,-8 0-190-16</inkml:trace>
  <inkml:trace contextRef="#ctx0" brushRef="#br0" timeOffset="26">14185 10053 1069 0,'8'2'467'15,"15"1"-241"1,15 0-23-16,11-4-79 15,5-1-31-15,-7 0-46 16,-8-1-47-16,-11 2-182 16</inkml:trace>
  <inkml:trace contextRef="#ctx0" brushRef="#br0" timeOffset="27">13530 9973 687 0,'2'0'404'15,"4"0"-45"-15,13 0-150 16,6 0-41-16,13 0-59 16,0 0-32-16,2 0-41 15,-4 4-77-15</inkml:trace>
  <inkml:trace contextRef="#ctx0" brushRef="#br0" timeOffset="28">14948 9798 568 0,'-12'0'355'0,"-17"7"-27"0,-2 5-101 0,2 12-114 16,1 4-32-16,6 10-39 31,7 5-13-31,11 5-15 16,6-3-6-16,18-5-3 16,10-4 4-16,12-16 9 0,9-5 8 0,7-18 13 31,-5-12 9-31,-7-11 23 15,-12-9 12-15,-24-5 22 0,-5-1 1 16,-17-3-21-16,-7 4-19 16,-11 7-40-16,-11 3-15 15,-1 11-8-15,2 9-49 16,12 10-165-16,12 6-386 16</inkml:trace>
  <inkml:trace contextRef="#ctx0" brushRef="#br0" timeOffset="29">15237 10153 1359 0,'-3'0'527'0,"-5"-1"-382"0,7-2-61 15,5-2-142-15,5 0-114 16</inkml:trace>
  <inkml:trace contextRef="#ctx0" brushRef="#br0" timeOffset="30">15564 9851 755 0,'-14'-1'403'16,"-5"-1"-124"-16,-11 4-98 0,0 6-51 15,2 9-70-15,0 4-23 16,10 13-28-16,3 1-3 16,14 8-5-16,3-1-1 15,17-7 1-15,8-4 0 16,10-11 9-16,8-7 5 16,1-13 13-16,-3-10 8 15,-12-11 19-15,-7-8 9 0,-9-8 19 16,-14 1 3-16,-9 2-12 15,-11 1-11-15,-13 9-33 16,1 4-14-16,-9 9-17 16,7 5-40-1,4 7-167 1</inkml:trace>
  <inkml:trace contextRef="#ctx0" brushRef="#br0" timeOffset="31">16052 9848 350 0,'1'0'258'0,"0"-3"33"0,0 1-71 15,-1 1-83-15,0 0-24 16,0 0-39-16,0 0-17 16,-1-1-25-16,0 1-13 15,-27-1-11-15,-39-3 0 16,28 2-1-16,0-3-2 15,9 2-2-15,8 0-2 16,8 3-6-16,6 2-8 16,7 4-12-16,1 2-4 15,1 9 17-15,4 3 12 0,-3 6 19 16,0-1 9-16,1-3-11 16,2-4-3-16,1-9-1 15,1-1 3-15,5-11 5 16,0-6-2-16,14 3-9 15,5 0-7-15,10 7-9 16,1 9-1-16,0 6 2 16,-6 3 0-16,-9 10 2 15,-6 0 1-15,-19 6 2 16,-4 0 3-16,-22-5 6 16,-2 1 6-16,-16-14 6 15,-1-4 1-15,-3-15 0 16,3-5-4-16,15-8-8 15,10-2-5-15,13 0-60 0,5 0-43 16,11 4-183-16</inkml:trace>
  <inkml:trace contextRef="#ctx0" brushRef="#br0" timeOffset="32">16253 9807 749 0,'0'5'322'0,"0"7"-153"16,0 6-45-16,-3 6-11 15,-2 4-17-15,-3 0-37 16,4-1-16-16,6 2-27 16,5-5-7-16,13-5 0 0,3-10 2 15,10-8 4 1,3-1 2-16,-2-2-56 0,0-1-81 16</inkml:trace>
  <inkml:trace contextRef="#ctx0" brushRef="#br0" timeOffset="33">16451 9825 924 0,'0'6'400'16,"-2"11"-200"-16,5 7-51 16,1 13-17-16,1 4-20 15,3 4-20-15,-2 0-16 16,-3-4-28-16,1-3-8 0,-1-6-11 15,0-7-47-15,3-10-180 16</inkml:trace>
  <inkml:trace contextRef="#ctx0" brushRef="#br0" timeOffset="34">17047 9980 636 0,'-12'-5'387'0,"-10"-9"-40"16,-12 5-137-16,-8 0-47 15,-1 12-69-15,5 6-34 16,7 13-45-16,11 7-10 0,13 3 0 15,8 0 2-15,23 2 9 16,11-5 1 0,13-8 2-16,3-1 3 0,-3-12 13 15,-3-3-45 1,-10-8-167-16</inkml:trace>
  <inkml:trace contextRef="#ctx0" brushRef="#br0" timeOffset="35">17203 10035 594 0,'0'-2'268'16,"-2"0"-126"-16,-1 0-31 15,2 1-28-15,-1-1 3 16,-5 1 12-16,-12 0 2 15,-31 5-19-15,33 6-20 16,8 4-33 0,5 4-10-16,9 5-10 0,5 0 0 0,17 2 1 31,0-8 2-31,12-6 8 0,-5-9 3 0,-3-9 30 16,-4-3 16-16,-16-9 17 15,-5 2 4-15,-14-5-31 16,-6 1-20-16,-3-2-54 15,-2 0-76-15</inkml:trace>
  <inkml:trace contextRef="#ctx0" brushRef="#br0" timeOffset="36">17612 9994 372 0,'-9'-2'264'31,"-9"-4"33"-31,5 4-88 0,-4 0-86 16,2-3-35-16,9 7-61 16,-4-3-21-1,4 2-19-15,12 10-1 0,0 1 6 16,9 6 4-16,9 6 28 16,-6 0 20-16,-2 5 49 15,-10 2 23-15,-12-3 23 16,-7-4-3-16,-8-8-24 15,-3-9-13-15,-2-9-37 16,1-11-4-16,5-12-122 16,7 0-100-16</inkml:trace>
  <inkml:trace contextRef="#ctx0" brushRef="#br0" timeOffset="37">17963 9658 834 0,'-11'1'398'0,"-15"9"-155"15,-5 7-64-15,1 17-80 0,1 13-30 16,10 23-39-16,11 12-7 15,16 5-13-15,10-5-3 16,21-14 1-16,2-10 5 16,3-10 8-1,-3-9-15-15,-6-17-485 0</inkml:trace>
  <inkml:trace contextRef="#ctx0" brushRef="#br0" timeOffset="38">18504 9798 439 0,'-1'0'255'0,"1"4"-18"15,-9-1-31-15,-8 8-67 16,-2-2-20-16,-10 1-49 16,1 0-17-16,-10-8-20 15,1-1-6-15,2-2-10 16,0-4-7-16,10 5-7 15,4 0-3-15,8 0-3 16,5 1-5-16,5 3-4 16,2 0-1-16,-1 4 3 15,0 0 8-15,1 9 11 0,-4-6 4 16,2 4 2 0,1-1-4-16,-1-7-7 0,3 0 0 15,4-6 10-15,0-1 4 16,4-4 3-16,-1 0 0 15,4-3-11-15,4 1-7 16,7 0-6-16,8 4-3 16,13 8-3-1,5 3-1-15,0 7-1 16,3 11 2-16,-19-2 3 16,-7 5 12-16,-14 3 27 15,-17-4 21-15,-14 0 28 16,-11 1-6-16,-22-9-12 15,-2-3-19-15,-6-10-20 16,5-6-4-16,17-5-22 16,6-5-33-16,21-2-78 15,7-5-52-15,15-4-183 16</inkml:trace>
  <inkml:trace contextRef="#ctx0" brushRef="#br0" timeOffset="39">18696 9850 934 0,'0'1'420'16,"-2"3"-159"-16,0 12-132 15,-5 5-28-15,-4 12-8 16,0 9-18-16,-2 3-38 15,1-1-15-15,12-3-13 16,5-5-2-16,12-5 0 16,6-5 4-16,2-5 3 15,3-7 2-15,3-7-11 16,-4-6-43-16,-1-5-147 16,-5-3-245-16</inkml:trace>
  <inkml:trace contextRef="#ctx0" brushRef="#br0" timeOffset="40">18568 10050 747 0,'2'-2'403'16,"14"4"-58"-16,8 0-112 16,20 0-89-16,5 2-31 0,4-1-58 15,-2 1-17 1,-8-2-116-16,-8-1-98 0</inkml:trace>
  <inkml:trace contextRef="#ctx0" brushRef="#br0" timeOffset="41">19239 9885 1041 0,'2'1'453'0,"-2"5"-251"0,2 9-57 16,1 12-74-16,1 6-4 15,6 8 2-15,-3-2-9 16,3 3-19-16,1-4-7 15,-2-6-10-15,1-2-2 16,-4-14-86-16,-2-4-60 16</inkml:trace>
  <inkml:trace contextRef="#ctx0" brushRef="#br0" timeOffset="42">19138 10050 1242 0,'14'-2'513'16,"19"1"-313"-16,10 1-43 0,4 0-63 16,0 5-30-16,-5-1-34 15,-11-4 3-15,-6 4-126 16,-2-1-78-16</inkml:trace>
  <inkml:trace contextRef="#ctx0" brushRef="#br0" timeOffset="43">19947 9895 670 0,'-14'-8'374'0,"-16"-5"-64"16,-4 8-81-16,-3 10-114 15,0 9-37-15,4 12-51 16,5 3-13-16,12 7-4 16,4 3 3-16,22 1 6 15,7-3 6-15,19-8 7 16,9-1 4-16,5-16 4 15,-1-8 3-15,-2-13 7 16,-7-7 4-16,-13-5 1 16,-9-6 0-16,-21-7-13 15,-12-6-7-15,-6-3-17 16,-2 7-11-16,-6 6-3 16,10 14-58-16,-10 13-140 0,5 4-375 15</inkml:trace>
  <inkml:trace contextRef="#ctx0" brushRef="#br0" timeOffset="44">20173 10161 1323 0,'3'0'567'16,"1"-2"-313"-16,-2-5-66 0,1 3-95 15,-1-2-33-15,0 0-85 16,1 4-94-16</inkml:trace>
  <inkml:trace contextRef="#ctx0" brushRef="#br0" timeOffset="45">20333 10124 679 0,'7'-13'364'0,"3"-12"-105"16,5-3-93-16,0-1-21 16,0-6-34-16,-3-2-8 15,-4-2-17-15,-3 1-11 16,-2 10-19-16,0 12-12 0,-7 12-35 15,-2 6-9-15,-3 21-13 16,1 8 3-16,14 20 24 16,4 3 6-16,3 0 5 15,2-1-3-15,-3-11-2 16,-1-4 0-16,10-11-52 16,-3-7-74-16</inkml:trace>
  <inkml:trace contextRef="#ctx0" brushRef="#br0" timeOffset="46">20561 9968 624 0,'1'-13'324'0,"10"-12"-68"16,7-1-38-16,12 10-59 15,10 7-19-15,8 12-46 16,1 10-25-16,-4 12-33 16,-13 0-11-16,-17 8 9 15,-12-2 11-15,-20-1 13 16,-9 2 3-16,-19-5-19 15,0-3-11-15,0-9-11 16,9 0 1 0,15-10-3-16,9-2-4 0,9-5-12 15,6-6-6-15,14 2-11 0,5 1-1 16,16 5 5 0,6 0 1-16,1 6 6 0,-2 2 1 15,-7 5-14-15,-7 0-38 16,-5-4-165-1</inkml:trace>
  <inkml:trace contextRef="#ctx0" brushRef="#br0" timeOffset="47">21053 10105 723 0,'-5'-1'457'0,"-2"-4"-7"16,3 12-291-16,-2 0-44 0,4 8-50 16,2 3 1-16,0 0-15 15,1 2-14 1,1-5-14-16,0-3 0 0,2-9 14 16,2-3 2-16,-4-10-2 15,-1-1-3-15,-3-9-18 16,-5-2-4-16,3 0-5 15,-1-2-2-15,2 1-2 16,2 1-3-16,2 5-5 16,7 3-4-16,4 3-5 15,6 6-2-15,5 0-3 0,-3-1-9 16,4 5-5-16,-2 0 3 16,1 0 6-16,-1 3 12 15,1 2 10-15,-2-3 2 16,-4 2 0-16,2-2 2 0,-3 2 0 15,-4 2-2-15,-2 0-4 32,-6 1-2-32,-4 5 11 15,0 5 11-15,-4 2 21 16,0 5 10-16,-4 0 0 16,1-2-5-16,5 7-18 0,0-4-5 15,4-5-3-15,0-2-24 16,6-11 50-16</inkml:trace>
  <inkml:trace contextRef="#ctx0" brushRef="#br0" timeOffset="48">21393 9667 586 0,'7'-3'353'0,"11"2"-70"16,9 20-124-16,10 11-22 15,15 33-31-15,-2 11 18 16,-7 7 26-16,-7 4-9 0,-27-8-24 16,-9-4-23-16,-20 1-34 15,-11-10-4-15,-8-12-7 16,0-7-5-16,8-17-2 16,2-11 0-16,15-8-78 15,1-10-65-15,12-4-170 16</inkml:trace>
  <inkml:trace contextRef="#ctx0" brushRef="#br0" timeOffset="49">12529 10895 583 0,'3'-5'365'0,"4"-5"3"16,2 5-157-16,4 4-104 16,-2 3-31-16,1 14-37 15,-1 9-9-15,-9 9-14 16,-4 4 0-16,-2 2-6 16,-1-7-2-16,11-6-1 15,5-4 1-15,7-11 7 0,5 2 4 16,1-14 6-16,3-5 3 15,-4-10 0-15,-3-7-1 16,8-2-6-16,-5-6-3 16,2-1-4-16,-4-1-2 15,-14 1-1-15,-5 5 0 16,-3 15-10-16,-3 7 0 0,-6 16 12 16,6 11 5-16,-4 9 12 15,2 7 2-15,9 3-13 16,6-5-4-16,14-3-5 15,2-5 17-15,10-10-120 16,3-9-20-16</inkml:trace>
  <inkml:trace contextRef="#ctx0" brushRef="#br0" timeOffset="50">13294 10670 667 0,'-6'-3'395'0,"-10"2"-17"0,1 7-116 0,-8 11-96 16,1 9-17-16,3 13-54 15,1 6-26-15,7 10-43 16,3 4-12-16,15 3-8 16,2-6-1-16,10-9 0 15,9-4 1 1,2-19-3-16,6-3-23 0,9-15-152 15,-4-6-174-15</inkml:trace>
  <inkml:trace contextRef="#ctx0" brushRef="#br0" timeOffset="51">13470 10711 1091 0,'-1'-1'468'0,"-1"0"-282"0,2 6-51 0,0-5-60 16,3 13-17 0,16 57 2-1,-6-22-4-15,0 7-23 16,0 1-6-16,-1-7-11 0,0-4-3 16,1-10-2-16,-3-5 0 15,4-6 2-15,-3-7 8 16,2-7-69-16,4-7-53 15,-6-6-377-15</inkml:trace>
  <inkml:trace contextRef="#ctx0" brushRef="#br0" timeOffset="52">13423 10971 901 0,'-1'0'442'0,"2"5"-124"15,11-2-130-15,17 5-97 16,7-2-7-16,9-1-30 16,2 1-17-16,-5-2-29 15,-11-7-72-15</inkml:trace>
  <inkml:trace contextRef="#ctx0" brushRef="#br0" timeOffset="53">13769 10744 954 0,'4'3'479'0,"5"5"-136"15,10 17-190-15,7 8-23 16,5 12-15-16,-2 4-4 16,-6 0-19-16,-7-1-16 15,-14-5-38-15,-4-4-14 0,-10-3-21 16,-4-6-54-16,1-10-172 15</inkml:trace>
  <inkml:trace contextRef="#ctx0" brushRef="#br0" timeOffset="54">14218 10934 1018 0,'10'0'471'0,"7"0"-182"16,13 0-176-16,12 3-29 16,4-4-46-16,1 1-18 15,-5-1-71-15,-9-1-101 0</inkml:trace>
  <inkml:trace contextRef="#ctx0" brushRef="#br0" timeOffset="55">14218 11061 832 0,'0'0'419'0,"5"2"-88"16,9-2-83-16,18 5-65 16,11-1-23-16,9-3-66 15,1-1-30-15,-6-1-35 16,-5-3-66-16</inkml:trace>
  <inkml:trace contextRef="#ctx0" brushRef="#br0" timeOffset="56">14879 11019 828 0,'-2'1'438'15,"-2"0"-127"1,4 2-158-16,0-3-36 0,12 3-46 15,59 13-9-15,-5-6-14 16,-4-2-11-16,9-3-63 16,-1 3-88-16</inkml:trace>
  <inkml:trace contextRef="#ctx0" brushRef="#br0" timeOffset="57">15617 10874 729 0,'-13'-8'399'0,"-3"-1"-82"16,-7 2-73-16,-3 9-110 15,5 8-43-15,-3 9-59 16,10 11-16-16,5 8-17 16,8 1-4-16,14 5-2 15,6-4 4-15,15 0 5 16,3-3 5-16,2-11 10 15,2-14 5-15,-1-15 13 0,1-10 6 16,-6-14 8 0,-7-3 1-16,-20-3-2 15,-8 0 2-15,-24-5-7 16,-10-2-8-16,-7-1-16 0,2 7-15 0,8 13 18 16,10 9-80-16,8 9-132 15</inkml:trace>
  <inkml:trace contextRef="#ctx0" brushRef="#br0" timeOffset="58">15995 11117 1196 0,'5'1'546'0,"-4"0"-236"16,-1 2-91-16,0-3-100 0,-1 0-32 16,0-1-48-16,0-1-73 15</inkml:trace>
  <inkml:trace contextRef="#ctx0" brushRef="#br0" timeOffset="59">16219 10949 668 0,'-5'-14'311'0,"0"-16"-133"15,3 0-37-15,10 5-30 16,6 2-8-16,2 9 1 15,4 3-10-15,2 16-29 16,0 9-13-16,-4 16-26 16,-4 9 7-16,-15 6 20 15,-13-4 0-15,-14 3-1 16,-7-8-8-16,0-12-19 16,10 3-5-16,9-19-2 15,8-2-4-15,10-6-6 0,6-6-1 16,16 3-7-16,7-1-1 15,10 2-4-15,4 0 0 16,-2 2 2-16,-1 8 1 16,-9 4 3-1,-4 1 2-15,-8 1 3 16,-7-8 3-16,-2-4-145 16,0 2-216-16</inkml:trace>
  <inkml:trace contextRef="#ctx0" brushRef="#br0" timeOffset="60">16743 10846 1008 0,'-15'0'460'16,"-19"2"-209"-16,-3 4-59 16,8 9-91-16,-1 5-30 15,11 11-47-15,-1 4-14 0,11 5-12 16,6-2-5-16,8-3 1 16,10-4 3-16,9-6 6 15,10-3 6-15,12-13 7 16,3-4 3-16,-5-11 5 15,-7-7 4-15,-17 1 3 16,-12-7 2-16,-16 4 2 16,-14 0 2-16,-17 4-3 15,-4 4-4-15,0 7-11 16,4-3-10-16,15 5-55 16,10 2-75-16</inkml:trace>
  <inkml:trace contextRef="#ctx0" brushRef="#br0" timeOffset="61">17131 11018 338 0,'6'-5'265'16,"5"-3"15"-16,-3-1-48 16,-1-2-24-16,-2-4-49 15,-5-3-24-15,-4 0-41 0,-6-2-14 16,-6 2-24-16,-3 2-8 15,-5 5-12-15,0 7-9 16,-5 4-14-16,1 4-9 16,6 7-10-1,6 1-7-15,11 2-4 16,7 2-1-16,7-2 7 16,5-2 5-16,10 3 7 15,-1-6 4-15,5-1 0 0,-3-5-1 0,-3-3 1 16,-6 2 0-16,-8-2 0 15,2-2 1-15,-8 2 2 32,4 3 2-32,-1-6-2 15,-5 3-2-15,0-1-8 16,0 0-5-16,0 0-6 0,0 0 0 16,6 0 2-16,-1 1 3 15,-1 1 2-15,3 1 1 16,-2 11 4-16,29 28 0 15,-28-29 2-15,-2-6 4 16,-3 5 13-16,-3-4 6 16,-8 1 29-16,0 7 18 0,-14-1 9 15,-4 7 2-15,-4-2-15 16,-10-8-13-16,5-4-16 16,2-7-4-16,1-9-20 15,10 1-46-15,8-3-158 16</inkml:trace>
  <inkml:trace contextRef="#ctx0" brushRef="#br0" timeOffset="62">17758 10964 626 0,'-18'1'338'0,"-24"-1"-71"15,-1 1-72-15,4 0-89 16,10 4-34-16,13-1-50 16,7 5-18-16,10-1-8 0,4 0 2 15,14 2 8-15,10 6 7 16,13 1 2-16,4 1-2 15,-4 4 12-15,-7 0 8 16,-21 1 32-16,-12-1 14 16,-18-2 7-1,-13-4-1-15,-7-4-25 16,-5-5-11-16,6-13-18 0,3-7 0 0,17-6-73 16,9 2-50-16,13-3-128 31,7 3-100-31</inkml:trace>
  <inkml:trace contextRef="#ctx0" brushRef="#br0" timeOffset="63">17931 10973 830 0,'0'0'448'0,"6"2"-106"16,-3 13-126-16,-2 5-47 0,4 10-48 15,-2 2-26 1,-2 2-46-16,1 0-16 0,0 2-18 15,-1-3-44-15,1-4-163 16</inkml:trace>
  <inkml:trace contextRef="#ctx0" brushRef="#br0" timeOffset="64">17968 10782 980 0,'-4'-7'409'16,"-5"-6"-221"-16,6 8-151 16,-1 4-49-16,6 5-239 15</inkml:trace>
  <inkml:trace contextRef="#ctx0" brushRef="#br0" timeOffset="65">18060 11109 1090 0,'0'12'488'16,"3"12"-241"-16,2-2-51 16,0-6-86-16,3-5-26 15,0-12-32-15,9-7-9 0,4-14-11 16,3-2-10-16,4-5-17 16,-2 4-3-16,1 3-4 15,-3 8-4-15,0 12-6 16,-2 2-1-16,-1 17 10 15,-2 4 6-15,-6 3 11 16,-1 6 3-16,-5 0-5 16,-4-6 0-16,1-1-45 15,-4-4-80-15</inkml:trace>
  <inkml:trace contextRef="#ctx0" brushRef="#br0" timeOffset="66">18869 10634 749 0,'-4'4'360'16,"-19"11"-107"-16,-10 13-60 15,-16 28-66-15,-8 8-4 16,16 23-43-16,3 3-17 0,22-4-30 16,13-3-9-16,19-16-5 15,17-6 3-15,19-18 3 16,6-11 1-16,7-17-49 15,-3-12-60-15</inkml:trace>
  <inkml:trace contextRef="#ctx0" brushRef="#br0" timeOffset="67">19247 10853 540 0,'10'2'320'0,"4"1"-57"16,-9-3-53-16,-6 1-28 0,-10-1-68 15,-3-1-30 1,-12-4-58-16,-5 0-12 15,-7-1-5-15,0 0-2 0,1 5-7 16,6 0-1-16,12 7-7 16,1 1-2-16,10 6 6 15,4 1 5-15,-2 1 12 16,0 1 6-16,5 2 12 16,-1 0 3-1,2-6 9-15,5 1 8 0,-2-7 5 16,2-3 3-16,7 0-11 15,-3-6-11-15,14 2-19 16,11 1-11-16,6 0-7 0,11 13-2 16,0 2-2-16,-9 2 1 15,-12 10 0-15,-13-4 2 16,-21 1 6-16,-11 2 6 16,-17-5 7-1,-2 1 3-15,-5-10 4 16,-3-10-1-16,11-4-3 0,4-11-15 15,13-3-64-15,8 1-47 16,12 0-99-16,4 0-78 0</inkml:trace>
  <inkml:trace contextRef="#ctx0" brushRef="#br0" timeOffset="68">19409 10782 1086 0,'2'2'463'0,"3"6"-239"16,-2 9-57-16,-3 11-58 15,3 8-3-15,-7 9-23 16,-3 0-18-16,4 2-27 16,0 0-10-16,7-6-15 15,5-2-2-15,7-9-1 16,3-10-1-16,3-7 2 15,3-9-24-15,-2-11-91 0,0-3-76 16</inkml:trace>
  <inkml:trace contextRef="#ctx0" brushRef="#br0" timeOffset="69">19402 11026 915 0,'2'-1'454'15,"5"0"-154"-15,12 3-138 16,3-2-47-16,5 3-58 0,4-1-24 16,5-2-52-16,6 1-84 15</inkml:trace>
  <inkml:trace contextRef="#ctx0" brushRef="#br0" timeOffset="70">19930 10953 951 0,'-3'-2'510'0,"-2"-4"-82"0,5 10-293 16,0-4-33-16,1 4-54 16,7 23-12-16,15 37-10 15,-7-25-4-15,-3-6-9 16,4 3 1-16,-7-10-59 15,-8-7-51-15,-2-8-217 16</inkml:trace>
  <inkml:trace contextRef="#ctx0" brushRef="#br0" timeOffset="71">19796 11062 1074 0,'8'-5'503'15,"18"3"-213"1,5 1-63-16,11 0-100 0,7 2-38 0,0 1-46 15,3-3-2-15,0 1-109 16</inkml:trace>
  <inkml:trace contextRef="#ctx0" brushRef="#br0" timeOffset="72">20594 10923 767 0,'-17'-3'394'16,"-7"0"-131"-16,-8 4-110 16,4 3-26-16,9 16-54 15,-5-1-22-15,15 13-27 16,3 4-10-16,8 1-12 16,13 4 2-16,18-6 16 15,6-5 9-15,11-11 12 16,1-11 7-16,-8-14 3 15,-6-11 1-15,-14-10 0 16,-9-4-4-16,-21-6-18 16,-12 3-7-16,-15 0-16 15,-7 2-7-15,1 9-40 0,2 7-56 16</inkml:trace>
  <inkml:trace contextRef="#ctx0" brushRef="#br0" timeOffset="73">20897 11141 1117 0,'-4'-3'522'0,"-1"2"-210"15,2 1-206 1,3 0-48-16,0 0-124 0,0 0-97 15</inkml:trace>
  <inkml:trace contextRef="#ctx0" brushRef="#br0" timeOffset="74">21057 11144 963 0,'4'-11'400'0,"4"-13"-227"16,-2-6-33-16,2 6-27 16,-4-7-7-16,-6-2-21 15,-2-1-7-15,-3 0-21 16,1 9-15-16,-1 9-20 16,7 11-16-16,-1 9-16 15,-3 5-6-15,11 14 10 16,1 7 10-16,5 10 13 15,3 5 3-15,-2-2-5 16,-3 0-3-16,0-3 11 16,-3-4-31-16,-3-4-131 0,-2-8-139 15</inkml:trace>
  <inkml:trace contextRef="#ctx0" brushRef="#br0" timeOffset="75">21311 11059 825 0,'2'-13'432'16,"-2"-15"-92"-16,10 0-185 16,6-1-21-16,1 9-7 15,6 4-8-15,1 11-33 16,-2 5-19-16,-3 8-38 15,-5 6-10-15,-10 9 7 16,-4 3 3-16,-15 3-1 16,-2 2 0-16,-12-6-8 15,-2-3-8-15,7-2-3 16,5 1-3-16,11-11-4 0,9 0-1 16,11-7-1-16,5-2-1 15,12 6 1-15,-3-3 0 0,13 3 1 16,-1-1 0-16,3 5-6 15,2-1-33-15,-14-5-131 16,-3-1-33-16</inkml:trace>
  <inkml:trace contextRef="#ctx0" brushRef="#br0" timeOffset="76">21720 11054 825 0,'-1'-3'376'0,"1"7"-150"0,0 6-61 15,3 6-29-15,0 5-11 0,0 2-26 16,1-2-12-16,1-4-35 15,1-2-10-15,-3-12-1 16,-1-3-1-16,-2-10-2 16,-2-4-4-1,-3-5-17-15,-2-1-5 0,4 0-6 32,-2-2-2-32,7 5-3 0,2-2-3 0,4 4-4 31,6 2-4-31,2 2 0 15,5 5-1-15,-1 1 0 16,-1 1-10-16,-3 5-11 0,-2-1 0 16,0 3 5-16,5 4 12 0,-5-3 15 15,-7-4 1-15,-1 2 2 0,-4-2-1 32,2 5 7-32,-4-5 3 15,0 0 13-15,0 8 8 16,1 11 5-16,2 38 0 15,-2-30-8-15,1-1-4 16,4-1-13-16,4-5-51 16,2-8-144-16</inkml:trace>
  <inkml:trace contextRef="#ctx0" brushRef="#br0" timeOffset="77">22119 10702 1119 0,'19'16'460'15,"19"27"-275"-15,6 12-16 16,2 18 0-16,-15 2-13 0,-14 1-20 16,-5 1-28-16,-22-4-55 15,-3-1-16-15,-17-1-20 16,-12-15-3-16,-1-14-24 15,-4-10-82-15,1-21-532 16</inkml:trace>
  <inkml:trace contextRef="#ctx0" brushRef="#br0" timeOffset="78">12773 12133 280 0,'8'-6'240'0,"9"-3"69"15,-4-4-52-15,-7-4-69 0,-3-3-26 16,-5-5-41-16,-6 3-14 16,-5-2-25-16,-1 3-10 15,-9 0-23-15,-4 4-13 16,-2 12-23-16,-3 5-12 16,6 14-15-16,5 9-7 15,9 6 4-15,8 8 6 16,13 0 11-16,11-6 5 15,9-5 8-15,-4-7 4 0,12-10 7 16,0-7 3-16,-1-10 4 16,5-4-1-16,-13-9-2 15,-5 1 0-15,-11 1-3 16,-12-7-4-16,-10 7-5 16,-5-1-5-16,-7 3-8 15,4 7-2-15,3 6-6 16,3 8-1-16,11 11 3 15,2 4 2-15,13 4 8 16,5-1 3-16,10 6 1 0,1-6 1 16,6-5-37-16,5 0-76 15</inkml:trace>
  <inkml:trace contextRef="#ctx0" brushRef="#br0" timeOffset="79">13336 11690 968 0,'-15'2'412'0,"-18"6"-215"15,1 11-31-15,3 18-50 16,6 12-12 0,6 18-38-16,11 8-15 0,11-6-24 15,6-5-6-15,24-10-2 16,3-11-3-16,14-13 3 16,2-9 2-16,-1-14-99 0,-6-7-74 15</inkml:trace>
  <inkml:trace contextRef="#ctx0" brushRef="#br0" timeOffset="80">13594 11796 1166 0,'-4'-1'473'16,"1"6"-286"-16,3 7-44 15,2 13-44-15,3 6 4 0,-1 9-15 31,3 5-17-31,-2 0-32 16,2 1-9-16,3 0-12 16,2-2-3-16,2-8-5 15,2-6 1-15,-1-18-37 0,3-5-51 16,3-13-174-16</inkml:trace>
  <inkml:trace contextRef="#ctx0" brushRef="#br0" timeOffset="81">13447 11975 1063 0,'2'2'463'0,"10"4"-211"16,11 0-78-16,22-1-57 16,5 1-20-16,2 1-43 15,0-3-22-15,-10-2-85 16,0 1-92-16</inkml:trace>
  <inkml:trace contextRef="#ctx0" brushRef="#br0" timeOffset="82">13873 11743 1163 0,'2'1'492'0,"6"3"-246"0,12 13-141 15,5 6-30-15,9 16 14 16,-1 7 2-16,-11 6-7 16,-6 7-8-16,-18-4-29 15,-12 3-14-15,-6-4-17 16,-3-4 12-16,5-10-115 16,2-10-74-16</inkml:trace>
  <inkml:trace contextRef="#ctx0" brushRef="#br0" timeOffset="83">14379 11990 1012 0,'5'0'460'0,"8"0"-189"0,8-4-95 0,16 1-87 15,3-1-23-15,4 3-42 16,-1 0-12-16,-11-2-126 15,-2-2-117-15</inkml:trace>
  <inkml:trace contextRef="#ctx0" brushRef="#br0" timeOffset="84">14433 12072 1051 0,'6'3'476'0,"12"6"-201"16,7-5-51-16,13 4-73 16,1-1-33-16,-5-5-59 15,0 2-20-15,-5-2-91 16,-7-4-42-16</inkml:trace>
  <inkml:trace contextRef="#ctx0" brushRef="#br0" timeOffset="85">15059 12005 728 0,'8'3'346'0,"15"4"-127"0,12 0-20 16,21-5-59-16,12 4-39 0,12-1-56 16,-5-1 4-16,-12-1-220 15</inkml:trace>
  <inkml:trace contextRef="#ctx0" brushRef="#br0" timeOffset="86">15660 11998 476 0,'0'-2'309'15,"9"-10"27"-15,-1-11-155 0,4-8-73 0,4-4-5 16,-4-3-4 0,-4 5-4-16,-1 4-11 15,-4 2-6-15,-4 14-10 16,1 8-14-16,-5 13-18 15,-2 13-5-15,6 18-15 16,-3 8 3-16,9 12-4 16,2-1-5-16,3 1-4 15,2-10-1-15,-3-7 2 16,1-3-11-16,-4-15-128 16,2-1-139-16</inkml:trace>
  <inkml:trace contextRef="#ctx0" brushRef="#br0" timeOffset="87">16002 12173 1182 0,'-3'-1'535'16,"-3"-4"-245"-16,-1 1-146 15,14 4-111-15,0-6-50 0</inkml:trace>
  <inkml:trace contextRef="#ctx0" brushRef="#br0" timeOffset="88">16101 11831 902 0,'5'-8'366'0,"11"-7"-212"0,9 2-47 16,15 7-43-16,3 7-11 15,0 9-32 1,-9 3-11-16,-13 8-6 0,-10-5 1 15,-14 6 6-15,-7 0 2 16,-11-1 4-16,4 3-1 16,3-11-8-16,6-6-8 15,16-7-2-15,7-3-4 16,23 10-2-16,6 0 3 16,6 8 0-16,-2 8 7 0,-17 3 25 15,-8 6 19-15,-29-2 20 16,-13-1-2-16,-30-7-10 15,-7-5-15-15,1-8-5 16,3-9-41-16,22-9-126 16,8-1-122-16</inkml:trace>
  <inkml:trace contextRef="#ctx0" brushRef="#br0" timeOffset="89">16815 11831 492 0,'6'0'252'0,"-1"-6"-59"0,-1 6-51 15,-6 0-71-15,-9 0-21 0,-8 0-40 16,-6 1-7-16,-6-1-3 16,-2 1-3-1,4 4-3-15,-2-2-1 0,9 8 2 16,5 0 2-1,-1 2 0-15,9 0 17 16,-1 0 45-16,3 4 18 0,7 0 29 16,5 8-2-1,3-2-16-15,4 0-6 0,-4-4-13 16,3-7-11-16,0-6-17 16,2-3-6-16,9-1-7 15,-3-7-3-15,8-5-9 0,-2 1-6 16,4-3-7-16,2 9-3 15,3 11 3 1,-1-4 3-16,-3 15 7 0,-5 0 1 0,-11 9 1 16,-4 8 1-16,-17 0 6 15,-15-12 5 1,10-12 6-16,2 1 3 16,-54 22-3-16,-2-9-6 0,0-19-56 31,31-20-71-31,23-5-182 0</inkml:trace>
  <inkml:trace contextRef="#ctx0" brushRef="#br0" timeOffset="90">17452 12037 716 0,'-8'-7'370'16,"-15"-1"-99"-16,-7-2-42 15,-8 5-79-15,-1 9-34 16,7 12-53-16,2 1-19 16,7 3-18-16,9 5-3 15,12 3-3-15,6 4-2 16,20 5-7-16,2-7-2 0,18-4-1 16,5-6 1-16,2-15-36 15,5-3-39-15,-4-11-95 16,-7-6-55-16,-7-6 16 15,-5 0 40-15,-15-3 101 16,-6-1 81-16,-17 1 84 16,-8-1 29-16,-7 4 45 15,-7 5-11-15,5 10-44 16,-7 1-32-16,4 4-58 16,6 6-23-16,6 8-27 15,5 4-3-15,10 11 5 16,3 0 3-16,11-1 9 15,0-1 1-15,0-11 5 0,4-5 2 16,1-13 5-16,9-6 1 16,7-8-2-16,0-1-2 15,0-2-5-15,1 2-2 16,-1 7 9-16,-2 4 18 16,-7 13 37-16,-6 7 21 15,-16 5 23-15,-4 8-5 16,-12-3-20-1,-6 1-16-15,-9-2-30 0,-1-5-11 0,3-6-7 16,3-5-43-16,10-6-155 16,0-4-503-16</inkml:trace>
  <inkml:trace contextRef="#ctx0" brushRef="#br0" timeOffset="91">18369 11670 703 0,'-18'6'343'0,"-25"18"-98"16,-7 10-53-16,-2 32-47 16,3 10-21-16,19 15-48 15,7 2-12-15,24-2-21 16,20-1-10-16,19-9-9 15,12-11-3-15,18-25-4 16,4-13 11-16,-6-27-99 0,-6-6-81 16</inkml:trace>
  <inkml:trace contextRef="#ctx0" brushRef="#br0" timeOffset="92">18776 12022 664 0,'0'0'353'0,"-4"-2"-112"15,-2 2-43-15,4-1-80 16,-7-2-44-16,-51-14-35 16,27 9-7-16,-5-4-14 15,4 3-5-15,9 3-10 16,4 2-6-16,9 11-12 16,1 4 6-16,2 7 7 15,-3-1 5-15,9 2 22 0,-4-1 0 16,7-3 9-16,7 4 5 15,-7-12-4-15,6 7-5 16,-6-6-8 0,1-3-3-16,6-2-4 0,3-3-3 15,10-2-3-15,4 2-2 16,14 2-6-16,0 1-1 16,8 9 0-16,-1 0-2 15,-9 6 1 1,-8 1-1-16,-18 1 7 15,-10-1 14-15,-23-2 23 0,-6 2 5 16,-14-9 2 0,-5-1-11-16,10-6-20 0,3-3-7 15,17-3-51-15,4 0-49 16,14-2-169-16,10 1-181 16</inkml:trace>
  <inkml:trace contextRef="#ctx0" brushRef="#br0" timeOffset="93">18983 11918 967 0,'-3'4'417'0,"0"6"-172"15,7 14-51-15,-13 5-26 16,4 5-6-16,5 7-56 15,0 1-31-15,10 0-40 16,8 4-11-16,-12-10-11 16,0-4-3-16,-1-6-2 15,2-9 0-15,4-9-8 16,1-6-25-16,1-6-117 16,-4-8-95-16</inkml:trace>
  <inkml:trace contextRef="#ctx0" brushRef="#br0" timeOffset="94">18927 12121 638 0,'-5'-2'399'0,"-3"-2"-34"0,11 6-141 15,7 5-32-15,13 2-46 16,8 3-20-16,4-7-48 16,4-1-29-16,6-4-30 15,-2-4-16-15,-1 2-177 16</inkml:trace>
  <inkml:trace contextRef="#ctx0" brushRef="#br0" timeOffset="95">19493 11973 930 0,'1'0'422'0,"-3"1"-156"0,3 18-63 16,0 10-61-16,7 8-5 15,1 11-40-15,-6-7-24 16,4 0-26-16,-7-3-14 16,5-2-19-16,-1-8-5 15,-2-11-46-15,-1-8-60 16,4-11-257-16</inkml:trace>
  <inkml:trace contextRef="#ctx0" brushRef="#br0" timeOffset="96">19425 12105 1188 0,'3'-1'483'0,"14"2"-276"15,5-1-40-15,12 1-35 16,3 0-26-16,6 1-56 15,-1 1-19-15,-5 0-34 16,0 3-77-16</inkml:trace>
  <inkml:trace contextRef="#ctx0" brushRef="#br0" timeOffset="97">20143 11985 816 0,'-12'1'373'0,"-21"-1"-153"0,1 3-47 16,-1 4-63-16,5 4-26 15,13 11-54-15,5 3-14 16,15 13-8-16,2-4 0 16,11 4 9-16,10-2 3 15,10-12-1-15,11-2-2 16,7-14 4-1,-4-7 4-15,-11-14 10 0,-8-5 19 16,-15-7 7-16,-11-8-2 0,-15-4-11 16,-11 3-22-1,-15 1-22-15,0 9-6 16,3 12-49-16,3 1-58 0</inkml:trace>
  <inkml:trace contextRef="#ctx0" brushRef="#br0" timeOffset="98">20453 12256 966 0,'0'2'462'0,"2"2"-191"15,0 1-78-15,-2-7-96 16,0 1-38-16,0 0-111 15,0 0-114-15</inkml:trace>
  <inkml:trace contextRef="#ctx0" brushRef="#br0" timeOffset="99">20663 12182 705 0,'6'-15'364'16,"2"-12"-98"-16,-2-4-100 16,-2 3-13-16,-4 3-20 0,-1-1-10 15,-1 10-23-15,-3 3-19 16,0 11-35-16,-2 2-14 16,1 14-17-16,4 5-1 15,5 14 10-15,6 7 0 16,10 9-5-16,-1-2-4 15,-2 0-7-15,-1-4-1 16,-5-9-75-16,-1-9-95 0</inkml:trace>
  <inkml:trace contextRef="#ctx0" brushRef="#br0" timeOffset="100">20900 12117 802 0,'0'-13'345'0,"9"-11"-184"16,1 1-38-16,9 8-15 16,2 2-7-16,1 11-8 15,5 5-8-15,-5 11-24 16,-4 4 6-16,-9 8 2 0,-9 0-3 15,-12 1-13-15,-7 4-11 16,-6-3-12-16,3-2-10 16,6-4-10-16,4-2-3 15,9-9-7-15,2-3 0 16,4-4 1-16,4-3-1 16,14 2 4-16,4-3 1 15,12 5-4-15,1-2 2 0,-3 3-2 16,-3 3 1-16,-9-6-20 15,4 2-64-15</inkml:trace>
  <inkml:trace contextRef="#ctx0" brushRef="#br0" timeOffset="101">21287 12113 785 0,'3'1'384'0,"3"3"-125"15,1 6-59-15,0 13-46 16,1 3-21-16,-2 6-37 0,-3 4-23 16,3-8-37-16,-4-1-12 15,3-9-9-15,-4-7-1 16,-1-9 14-16,-1-4 0 15,-5-11-3-15,2-4-12 16,1-6-22-16,-7-7-8 16,4 0-11-16,4 4 4 15,-3 1-10-15,7 5-1 16,8 4 2-16,-1 1 3 16,5 6 11-16,-3-1 2 0,4 5 4 15,-1 2 2-15,3 5 4 16,3 1 4-16,-2 2 3 15,3 0 2-15,-6-8-1 16,3 3 0-16,-12 0-1 16,1 3 0-16,-7 1 17 15,0 2 8-15,0 3 12 16,0 5 4-16,1 6-3 16,3 3-3-16,-1 3-7 15,1 4 1-15,-1 3-13 16,0-2-3-16,5 0 2 0,-5-9-34 15,8-8 291-15</inkml:trace>
  <inkml:trace contextRef="#ctx0" brushRef="#br0" timeOffset="102">21717 11725 966 0,'26'27'407'0,"34"48"-197"16,-4 11-3-16,-8 14 11 15,-18 0-11-15,-25-6-63 16,-6 4-28-16,-28-9-59 15,-4-8-26-15,-17-22-38 16,-9-16-68-16,-8-25-307 16</inkml:trace>
  <inkml:trace contextRef="#ctx0" brushRef="#br0" timeOffset="103">1612 12722 735 0,'-5'5'311'0,"-1"13"-150"0,-1 11-54 16,3 22-34-16,6 12-9 15,2 7-34-15,5 3-8 16,0-10-4-16,-1-9 2 16,5-14-63-16,-8-13-84 15</inkml:trace>
  <inkml:trace contextRef="#ctx0" brushRef="#br0" timeOffset="104">1625 12748 618 0,'3'-10'309'16,"4"-13"-90"-16,-1-4-50 0,12 4-66 15,5 4-27-15,12 0-42 16,6 10-18-16,4 0-16 16,2 3-4-16,0 8-2 0,-2 2 0 15,-9 11 3-15,-5 3 1 16,-14 3 10-16,-2 3 10 15,-10 3 25-15,-5-1 11 16,-7 11 14-16,2 6 0 16,-2 3-19-16,5 6-10 15,8 0-22-15,0-6-7 16,11-1-1-16,2-6 1 16,-2-10-37-16,5-3-67 15</inkml:trace>
  <inkml:trace contextRef="#ctx0" brushRef="#br0" timeOffset="105">2289 12928 721 0,'-4'1'343'15,"-3"5"-107"-15,-4 3-54 0,0 13-51 0,3 4-21 16,8 4-51-16,4-5-18 15,11-3-21-15,-1-6-4 16,1-6 0-16,1 3 9 16,-6-8-79-1,4-2-83-15</inkml:trace>
  <inkml:trace contextRef="#ctx0" brushRef="#br0" timeOffset="106">2243 12751 871 0,'-4'-7'436'16,"-4"-5"-165"-16,5 5-94 0,4 9-139 31,2 2-32-31,12 9-128 16</inkml:trace>
  <inkml:trace contextRef="#ctx0" brushRef="#br0" timeOffset="107">2591 12916 676 0,'-5'0'348'0,"-14"-4"-96"15,2 10-67-15,-7 2-82 16,-2 2-31-16,14 16-46 16,-3-3-15-16,16 10-16 15,9 2-4-15,8-5 4 0,7-3 3 16,4-6 7-1,4-6 4-15,-6-11 7 0,-1-4 2 16,-8-6 13 0,-10-8 12-16,-10 4 13 0,-12-3-1 15,-9 4-15-15,-8 3-15 16,3 5-33-16,4 5-58 16</inkml:trace>
  <inkml:trace contextRef="#ctx0" brushRef="#br0" timeOffset="108">2760 12974 816 0,'-3'-3'413'0,"-2"-3"-139"15,1 5-140-15,0-1-50 16,3 6-57-16,0-4-15 15,1 0-11-15,2 15 3 16,13 35-2-16,-6-27-1 16,5-7 2-16,9 4 2 15,5-12 5-15,4-5 5 16,-2-6 6 0,-9-11 3-16,-4-1 0 0,-2 2-1 0,-11-6-4 15,-4-3-2-15,-10 3-5 16,0 8-4-1,-4 6-8-15,2 6 2 16,2 7-3-16,0 0-2 0,10 6 1 16,6 4-4-16,10 0 2 15,3-2 3-15,13-1 3 16,-1-3 10-16,1-10 27 16,3-2 14-1,-9-9 37-15,-2-5 7 0,-10-5-2 16,-8-5-8-16,-8-1-32 15,-9-3-12-15,-3 5-18 0,-2 2-36 16,-3 2-141-16,1-1-394 16</inkml:trace>
  <inkml:trace contextRef="#ctx0" brushRef="#br0" timeOffset="109">3874 12841 613 0,'-6'1'341'16,"-15"6"-44"-16,-4 5-54 0,0 10-68 15,-5 4-29-15,10 14-60 16,7-2-26-16,13 2-37 16,6 0-10-16,22-13-6 0,10-7 5 15,16-11 8-15,6-9 5 16,-10-11 8-16,-8-3 2 15,-22-7 7-15,-9 4 1 16,-15-1-6-16,-11 2-8 16,-15 2-15-1,-9 6-8-15,-10 6-6 16,3 6-3-16,8 6-14 16,5-3-45-16,20 4-139 15,6 2-108-15</inkml:trace>
  <inkml:trace contextRef="#ctx0" brushRef="#br0" timeOffset="110">4108 12914 1001 0,'9'-1'411'0,"15"-1"-241"15,2 0-58-15,1-2-45 0,1 1-19 16,3-1-26-16,-5-1 13 15,-1 1-121-15,-3 1-106 16</inkml:trace>
  <inkml:trace contextRef="#ctx0" brushRef="#br0" timeOffset="111">4237 12911 664 0,'0'12'340'15,"-4"9"-85"-15,-1 4-56 0,5 0-71 16,-1-1-31-1,4 4-53-15,3-6-15 16,0 3-13-16,1-3-16 0,2-6-150 16,4 1-292-16</inkml:trace>
  <inkml:trace contextRef="#ctx0" brushRef="#br0" timeOffset="112">4762 12931 737 0,'-8'13'468'16,"-6"10"6"0,-8 7-244-16,-8 0-43 15,-8-2-77-15,-6-7-33 16,3-8-44-16,4-7-9 16,7-6-20-16,12 0-11 15,3-6-13-15,4-3-5 16,9-3-2-16,0-2 3 15,13-1 0-15,5 2-2 16,4 5 1-16,7 5 14 0,5 5 25 16,1 6 14-16,4 12 25 15,-9-4-4-15,-3 5-14 16,-6 2-4-16,-7-8-45 16,-2 5-61-16</inkml:trace>
  <inkml:trace contextRef="#ctx0" brushRef="#br0" timeOffset="113">5490 12587 893 0,'-1'7'376'0,"-3"22"-194"16,1 12-45-16,10 28-17 0,4 17-11 15,-1-2-33-15,4-2-10 16,-10-20-25-16,-3-14-5 15,2-13-80-15,1-11-84 16</inkml:trace>
  <inkml:trace contextRef="#ctx0" brushRef="#br0" timeOffset="114">5411 12612 943 0,'17'-13'423'15,"11"-14"-203"-15,7 9-108 16,13 6-28-16,2 12-49 16,-1 1-18-16,-10 13-16 15,-10 4 0-15,-28 12 4 16,-9 6 4 0,-25 6 6-16,-6-3 1 0,1-13 2 15,6-4-1-15,17-16-12 16,15-5-3-16,24 2-10 15,16-5-5-15,18 5 2 16,8 5 1-16,-4 6 6 16,-3 9 7-16,-22 10 18 0,-17 9 12 15,-31 4 13-15,-23 0 1 16,-23-8-3-16,-11-6-7 16,1-16-48-16,11-4-45 15,15-13-119 1,16-5-98-16</inkml:trace>
  <inkml:trace contextRef="#ctx0" brushRef="#br0" timeOffset="115">6108 13032 1083 0,'6'7'498'0,"3"9"-209"16,0 6-49-1,-12 5-75-15,-5 4-35 16,-9 8-59-16,-8-2-23 0,6-3-25 16,-3-6-14-1,5-14-138-15,11-5-85 16</inkml:trace>
  <inkml:trace contextRef="#ctx0" brushRef="#br0" timeOffset="116">6380 12644 931 0,'-1'16'398'0,"-5"7"-211"15,5 18-52-15,-8 6-2 16,3 10-26-16,4 6-22 16,1-4-42-16,4-5-13 0,2-18-7 15,-5-16 2-15,2-20 19 16,4-6 1 0,-3-17 1-16,5-1-5 15,1-14-18-15,-7-6-4 16,-9-9-6-16,-3-3-1 15,-5 3-4-15,2 3-3 16,11 12-6-16,0 3-2 0,8 11-5 16,0 7-6-1,5 5-12-15,10 11-2 0,5 7 0 16,8-1 9-16,15 6 18 16,4-5 2-16,16-1 10 15,-6-4-8-15,-3 3-158 16</inkml:trace>
  <inkml:trace contextRef="#ctx0" brushRef="#br0" timeOffset="117">6938 12219 907 0,'12'-1'352'15,"35"17"-235"-15,13 20-24 0,32 41 14 16,6 15 17-16,-12 17 21 16,-18 3-7-16,-40 6-26 15,-23 1-5-15,-35-12-30 16,-15-1-15-16,-31-26-25 15,2-5-10-15,4-21-57 16,6-18-85-16,32-25-176 16</inkml:trace>
  <inkml:trace contextRef="#ctx0" brushRef="#br0" timeOffset="118">7833 12879 861 0,'1'0'405'0,"1"1"-145"15,-9-3-52-15,7 0-64 16,0 1-25-16,0 0-44 16,0 0-14-1,0 0-7-15,5-10-4 0,16-29-14 16,-40 26-11-16,1 10-23 16,-2 4-9-16,1 4-64 15,11 10-90-15</inkml:trace>
  <inkml:trace contextRef="#ctx0" brushRef="#br0" timeOffset="119">7821 13106 763 0,'-4'-1'369'0,"4"2"-123"0,-4 3-29 16,4-4-54-16,0 0-27 16,0 0-42-16,0 0-14 15,0 3-16-15,1-1-7 0,-1-2-11 16,0 0-3-16,0 0-6 15,2 0-3 1,-2 0-8-16,0 0-6 0,0 0 2 0,0 0 4 16,0 0 3 15,0 0 1-31,0 0-8 0,0 0-7 0,0 3-5 16,3 9 0-16,20 26-1 15,-16-34 2-15,-3-8 10 16,7 1 3-16,-6-10-48 15,3 4-43-15</inkml:trace>
  <inkml:trace contextRef="#ctx0" brushRef="#br0" timeOffset="120">1800 14316 723 0,'10'-11'361'0,"16"-9"-101"0,1 12-74 16,-2 23-63-16,-2 15-7 15,-11 20-22-15,-6 7-11 16,-5 7-22-16,0-2-18 15,10-9-19-15,6-9-6 16,11-21-4-16,2-10 2 16,9-23 5-16,-3-9 2 15,-1-10 3-15,1-6-1 16,-15-5-1-16,-2 0-1 0,-10-3-5 16,-6-1-3-16,-3 10-5 15,-3 5-2-15,-3 13-13 16,-1 9-11-16,3 22 7 15,-1 7 3-15,3 17 13 16,2 3 11-16,7-1-8 16,8 3-3-16,7-8 1 15,6 3-24-15,-2-12 38 16</inkml:trace>
  <inkml:trace contextRef="#ctx0" brushRef="#br0" timeOffset="121">2352 14699 711 0,'5'2'354'0,"5"9"-94"15,3 4-79-15,1 7-41 16,-4 5-26-16,-5 0-37 15,-5-2-16-15,-3-4-20 16,0-8-9-16,2-10 3 16,1-6-2-16,10-16-9 15,4-7-5-15,7-8-16 0,2 0-3 16,-5 4-2-16,3 11-4 16,-8 10 6-1,2 9 9-15,-3 13 22 16,-2 5 9-16,-4 6 3 0,-4-1-8 15,-5 2-14-15,2-7-3 16,1-8-3-16,1-6 4 16,5-14-5-16,0-8-6 15,5-5-8-15,1-1-5 16,-1 0-2-16,3 3 4 0,-2 4-7 16,-1 9-3-16,4 10-6 15,-2 7 1 1,-4 13 23-16,-6 2 14 0,-7 10 20 15,-4-1 3-15,1-4-12 16,5-5-4-16,3-17-108 16,6-10-69-16</inkml:trace>
  <inkml:trace contextRef="#ctx0" brushRef="#br0" timeOffset="122">3145 14712 650 0,'-9'7'392'0,"-10"5"4"15,-1 10-248-15,-10 4-32 16,-3 2-52-16,3 2-20 15,-7-10-19-15,3-5-3 16,7-15-2-16,-2-8-6 16,15-13-13-16,9-3-6 15,12-4-11-15,12 5 4 16,8 8 35-16,3 7 23 16,1 12 41-16,-2 6 9 15,-5 11-20-15,-5 2-17 0,-1 3-31 0,0 0-11 0,-2-7-58 16,3 0-69-16</inkml:trace>
  <inkml:trace contextRef="#ctx0" brushRef="#br0" timeOffset="123">3205 14767 1132 0,'12'2'510'15,"6"3"-247"-15,5 5-111 16,7 4-26-16,4 5-61 16,-3-1-28-16,3 4-22 15,-8-4 2-15,-8-6-86 16,0 0-66-16,-13-15-219 16</inkml:trace>
  <inkml:trace contextRef="#ctx0" brushRef="#br0" timeOffset="124">3469 14738 1044 0,'-10'4'536'16,"-12"6"-152"-16,-2 11-92 16,-12 7-135-16,4 5-52 15,1-2-71-15,5-4-68 16</inkml:trace>
  <inkml:trace contextRef="#ctx0" brushRef="#br0" timeOffset="125">3760 14548 672 0,'11'0'428'0,"16"5"29"16,7-3-201-16,5-1-106 15,-1 3-42-15,-2 0-59 16,-6-2-18-16,-1 1-71 16,-1-2-74-16</inkml:trace>
  <inkml:trace contextRef="#ctx0" brushRef="#br0" timeOffset="126">3842 14699 1035 0,'7'5'517'0,"4"3"-157"16,15-1-142-16,10 2-23 16,-1-6-66-16,-2 1-38 15,5 0-53-15,-11-4-32 16,2 2 371-16</inkml:trace>
  <inkml:trace contextRef="#ctx0" brushRef="#br0" timeOffset="127">4530 14507 858 0,'-5'13'361'0,"-7"16"-198"0,5 7-45 15,11 7-32-15,9-1-16 0,16-4-20 0,0-7-2 16,5-17 3-1,0-7-2 1,-5-14 0-16,-4-7-1 16,-7-10-7-16,-5-5-5 0,-7-6-9 15,-5 2-5-15,-7 7-8 16,-2 5-4-16,1 15-15 16,5 4-9-16,1 7-11 15,3 7-2-15,8 8 6 16,7 4 9-16,13 5 12 15,3-4 3-15,10 1 6 16,-1-9 5-16,-3-7 19 16,-2-6 7-16,-12-11 39 15,-6-5 14-15,-10-10 2 16,-4 1-5-16,-8-5-37 16,-7 1-19-16,3 4-46 0,-6-4-48 15,4 7-170-15</inkml:trace>
  <inkml:trace contextRef="#ctx0" brushRef="#br0" timeOffset="128">5407 14377 922 0,'-4'0'467'0,"-3"6"-151"15,-9 8-74-15,-4 18-105 16,0 10-36-16,-6 3-45 16,9 8-20-16,-2 1-22 15,4-3-5-15,9-9-4 16,2-12-1-16,5-22 10 15,6-8 5-15,1-19 2 0,1-12 1 16,6-10-9-16,-1-6-3 16,3 1-3-16,3 0 0 15,-10 15-3 1,-5 16 0-16,1 0-2 16,13-39-2-16,-4 17-1 0,-3 15-1 0,-5 41 6 15,3 12 6-15,6 11 14 16,7 6 6-16,10 3-2 31,-4-1-4-31,5 2-8 0,-8-5-5 0,-6-13-2 16,-2-5-12-16,-8-17-85 15,-2-6-52 1,-7-9-213-16</inkml:trace>
  <inkml:trace contextRef="#ctx0" brushRef="#br0" timeOffset="129">5367 14586 739 0,'5'2'441'16,"-4"-2"-68"0,7 3-106-16,15 4-118 0,-2-7-46 15,17 1-36-15,5 0-20 0,-5-2-27 16,4 2-58 0,-12-3-339-16</inkml:trace>
  <inkml:trace contextRef="#ctx0" brushRef="#br0" timeOffset="130">5765 14127 1220 0,'-4'8'538'15,"0"10"-265"-15,-3 13-136 0,1 3-20 16,-1 15-54-16,-1-1-21 15,1-1-73-15,-2 2 458 16</inkml:trace>
  <inkml:trace contextRef="#ctx0" brushRef="#br0" timeOffset="131">6182 14543 959 0,'9'-2'411'0,"17"2"-220"0,10-6-36 16,19 3-60-16,-1-2-25 16,-3-3-39-16,-8 7-8 15,-13 0-24-15,0 4-51 16,-9 2-192-16</inkml:trace>
  <inkml:trace contextRef="#ctx0" brushRef="#br0" timeOffset="132">6244 14658 799 0,'8'0'364'0,"25"5"-138"16,7-5-40-16,11 0-28 16,3-3-27-16,-2 2-55 15,-3 0-21-15,-7 1-81 16,-8-2-170-16</inkml:trace>
  <inkml:trace contextRef="#ctx0" brushRef="#br0" timeOffset="133">7322 14284 323 0,'3'0'259'16,"3"1"29"-16,-3 1-64 16,-4-2-31-16,-1-2-73 15,0 2-39-15,-24-1-32 16,-26-1-6-16,22-2-12 15,-1 0-9-15,-2 3-11 16,-1-3-5-16,7 2-7 16,4 2-6-16,12 6-12 15,-1 5 6-15,8 13 6 16,1 2 5-16,4 6 10 16,5 1-3-16,3-5-1 0,-1 0-1 15,-1-12 0-15,-1-6 1 16,1-8 6-16,2-2 5 15,2-1 4-15,1-1 1 16,7-4-10-16,5 2-6 16,13 4-5-16,11 9-1 15,0 14 5-15,-7 5 11 16,-12 7 15-16,-13 2 10 16,-14 5 7-16,-9-1-1 0,-17-5 3 15,-13-8-3-15,-8-13 0 16,-3-8-4-16,1-16-14 15,10-7-7-15,9-9-14 16,6-4-7-16,14 3-28 16,6 5-34-16,6 7-104 15,10 8-106-15</inkml:trace>
  <inkml:trace contextRef="#ctx0" brushRef="#br0" timeOffset="134">7623 14550 458 0,'0'-1'261'0,"1"2"-18"0,-1 1-75 16,0-2-62-16,0 0-14 15,0 0-36-15,0 0-10 0,0 0-4 16,3 1 4-16,6 1 6 16,-7-2 11-1,-2-1 20-15,0 0 7 16,0 0 0-16,0-1-14 0,-1 1-30 16,0 0-14-16,-17 0-13 15,-28 3-4-15,37-1-15 16,9 3-5-16,15-3-54 15,4-1-69-15</inkml:trace>
  <inkml:trace contextRef="#ctx0" brushRef="#br0" timeOffset="135">8135 14394 811 0,'-8'-3'399'15,"-15"1"-130"-15,-1 4-78 0,1 18-89 16,-5-1-31-16,8 18-47 16,4 1-15-1,9 0-13-15,12 6-5 0,14-5 0 16,11-2 3-16,13-10 12 0,6-10 13 16,1-20 23-16,-2-10 12 15,-8-14 27 1,-12-5 6-1,-10 0 8-15,-6-4-3 0,-19-3-23 16,-5 1-12-16,-23 2-26 16,-6 3-11-16,-2 18-21 15,5 8-10-15,11 11-79 16,9 7-82-16</inkml:trace>
  <inkml:trace contextRef="#ctx0" brushRef="#br0" timeOffset="136">8431 14736 1243 0,'0'1'518'0,"-2"-1"-323"0,-2-3-62 16,3 2-83-16,0-1-91 15,1 1-496-15</inkml:trace>
  <inkml:trace contextRef="#ctx0" brushRef="#br0" timeOffset="137">8761 14502 670 0,'-8'-4'387'0,"-14"-2"-47"15,-5-1-93-15,0 7-105 16,-1 0-35-16,2 8-54 16,5 7-18-16,8 4-24 15,4 10-3-15,9 2 1 16,1 3-4-16,16 0 1 16,10 0 1-16,11-8 5 0,7-5 4 15,-5-19 10 1,2-6 3-16,-10-18 29 15,-3-8 8-15,-14-5 17 16,-9-4 9-16,-10 3-21 0,-10 2-12 16,-4 0-27-16,-11 3-17 15,-1 9-5-15,1 10-63 16,4 12-149-16</inkml:trace>
  <inkml:trace contextRef="#ctx0" brushRef="#br0" timeOffset="138">9152 14435 465 0,'4'-2'287'16,"2"-4"8"-16,1 5-69 16,-7 1-65-16,-5 1-35 0,-1 5-64 31,-6 0-21-31,-6 0-19 16,-4 6-3-16,-4-12-3 0,4 2 0 15,4-3-4 1,1-5-2-16,2 4-4 0,0-3-3 15,7 5-6-15,4 4 3 16,4 6 4-16,1 2 6 16,-1 4 15-16,-1-2 3 15,1 8 7-15,2 2-1 0,3-6-8 32,-1 1-6-32,2-8-11 0,-1-10 1 15,9 2 2-15,3-7 0 16,5-7-1-16,7 5-6 15,3-2-6-15,5 11 2 0,5 9 12 16,-5 2 11-16,-8 12 18 16,-10-3 6-16,-17 6 0 15,-2 5-4-15,-21-8-6 16,-4 2-4-16,-15-9-3 16,-6-7-2-16,2-11-9 15,3-6-19-15,14-6-71 16,1-3-57-16,18 3-182 15</inkml:trace>
  <inkml:trace contextRef="#ctx0" brushRef="#br0" timeOffset="139">9365 14432 1138 0,'0'0'439'16,"1"5"-287"-16,-2 1-17 0,1-6-13 15,0 11-4 1,-7 47-34-16,0-27-22 0,-7-6-28 16,12 6-12-16,7-9-11 15,6 0-2-15,12-6 0 16,4-7 2-16,4-6-1 15,1-3-1-15,-1-7-54 16,-3-5-68-16,-3-4-265 16</inkml:trace>
  <inkml:trace contextRef="#ctx0" brushRef="#br0" timeOffset="140">9570 14425 791 0,'-3'-4'424'15,"-3"7"-120"-15,-1 0-68 16,1 11-89-16,6 15-41 15,2 1-30-15,6 12-1 16,3 9-26-16,-2-5-9 16,1 8-15-16,-7-8-10 15,2-9-12-15,0-8-73 16</inkml:trace>
  <inkml:trace contextRef="#ctx0" brushRef="#br0" timeOffset="141">9939 14525 1052 0,'8'0'437'15,"15"1"-243"-15,4 0-73 16,16-1-37-16,0-2-32 16,1 2-36-16,0 1 15 15,-9 7-112-15,-7 0-83 16</inkml:trace>
  <inkml:trace contextRef="#ctx0" brushRef="#br0" timeOffset="142">10006 14637 929 0,'9'3'438'16,"18"3"-146"-16,10 0-92 0,12-6-49 15,0-1-40-15,-2-2-60 16,-6 2-19-16,-4 6-72 16,-3-1-79-16</inkml:trace>
  <inkml:trace contextRef="#ctx0" brushRef="#br0" timeOffset="143">10822 14432 714 0,'-11'5'371'16,"-19"10"-99"-16,0 7-72 15,2 14-82-15,5 3-31 16,13 10-48-16,9 3-21 0,18-5-11 15,9 0-11-15,16-20 4 16,9-12 4-16,10-20 8 16,-5-11 45-16,-9-14 64 15,-10 0 20-15,-30-12 26 16,-6-1-36-16,-25 4-53 16,-14-2-21-16,-11 8-30 15,-4 7-10-15,12 5-18 16,11 9 14-16,14 7-142 15,8 4-80-15</inkml:trace>
  <inkml:trace contextRef="#ctx0" brushRef="#br0" timeOffset="144">11212 14768 1322 0,'-7'-1'546'16,"-8"-1"-348"-16,-2-2-60 0,-1 0-85 16,9-1-33-16,9-1-162 15,3 1-419-15</inkml:trace>
  <inkml:trace contextRef="#ctx0" brushRef="#br0" timeOffset="145">11467 14639 888 0,'-13'-2'394'15,"-12"-6"-185"-15,1-3-47 16,12-8-64-16,6-9-38 15,14-4-56-15,10 5-15 16,7 2 6-16,7 11 3 0,6 20 25 31,0 1 21-31,-5 26 19 16,-12 3 13-16,-18 7 2 0,-12 5-12 16,-21 0-24-1,-5 1-10-15,-6-8-15 0,4-9-1 0,10-16 3 16,6-9-1-16,13-18-11 15,8-4-5 1,19-7-11-16,8 3-3 16,13 6 11-16,6 5 3 0,3 11 9 15,1 4 2-15,-18 6-3 16,-5 4-3 0,-10-3-84-16,-4-5-77 0</inkml:trace>
  <inkml:trace contextRef="#ctx0" brushRef="#br0" timeOffset="146">12032 14509 827 0,'-10'-5'464'15,"-10"-11"-108"1,-7 10-129-1,-2 4-48-15,-4 4-82 16,1 12-29-16,3 7-40 16,7 9-12-16,6 4-12 15,7 6-2-15,12 2-5 0,9-1 0 16,19-1 0-16,8-7 1 16,8-16 5-16,0-12 4 15,1-9 3-15,-6-9 4 16,-13-5 10-16,-12-3 4 15,-23-2 22-15,-13 3 8 0,-24 4-2 16,-5 3-4 0,-5 11-26-16,5-1-14 0,11 3-39 15,10 5-52 1,8 1-210-16</inkml:trace>
  <inkml:trace contextRef="#ctx0" brushRef="#br0" timeOffset="147">12384 14603 418 0,'5'-4'314'0,"0"-9"22"16,-2 3-95-16,-1 2-29 15,-6-8-52-15,-2 4-21 16,-10-4-28-16,-6-5-11 16,0 15-20-16,-4-2-19 15,3 9-37-15,5 7-15 16,7 5-19-16,-3 2-6 0,13 8 1 16,2-1 2-1,5-6 3-15,11 4 5 0,8-12 5 16,-4-6 1-16,2-6 3 15,-1-2-1-15,-9-2-1 16,2 4-1-16,-4 5-4 16,1 6-3-16,0 10 0 15,0 2 2-15,-3 11 3 0,-1 2 1 16,-9 0 4-16,-5-1 3 16,-16-5 8-16,-5-2 5 15,-15-7 5-15,2-6 1 16,4-11-6-16,5-3-5 15,14-10-18-15,6 0-40 16,11-4 18-16</inkml:trace>
  <inkml:trace contextRef="#ctx0" brushRef="#br0" timeOffset="148">12811 14451 793 0,'14'5'368'0,"9"10"-158"15,3 11-63-15,-6 1-8 16,-10 1-32-16,-3-4-15 0,-7-8-42 15,0 2-15 1,1-6-4-16,1-12-3 16,5-12-8-16,1-5-7 15,10-10-17-15,5 4-5 16,1 3 1-16,1 1 1 16,-4 17 1-1,-2 0 9-15,-2 14 21 0,0 7 13 16,-7-1 23-16,-2 9-3 15,-2-1-14-15,-9-8-10 16,2-5-17 0,1-5-5-16,-2-9 5 15,3-1 0-15,6-8 0 0,0-5 1 16,-1-6-11-16,3-1-2 16,-2 4-4-16,3 3-2 15,7 11-8-15,-3 4-2 0,2 12 1 16,-4 0 2-16,1 7 7 15,0-2 1-15,-7-2 1 0,1-1-15 32,-1-5-122-32,2-1-94 15</inkml:trace>
  <inkml:trace contextRef="#ctx0" brushRef="#br0" timeOffset="149">12909 14777 905 0,'-2'3'408'0,"2"3"-178"16,3-3-38-16,-3-3-65 15,30-1-23-15,60-4-47 16,-31-1-24-16,-6 1-11 16,-2 2-51-16,-13 3-214 0</inkml:trace>
  <inkml:trace contextRef="#ctx0" brushRef="#br0" timeOffset="150">13156 14892 1049 0,'-22'2'413'16,"-17"8"-269"-16,1-3-18 0,18 4-39 15,10 7-19-15,14-2-34 16,10 4-11-16,16 5 1 15,3-5 14-15,5 6 24 16,-6-4 16-16,-13-3 9 16,-7 2 7-16,-16-1 19 15,-8 1 3-15,-25-3 1 16,-8-4-19-16,-15-6-45 16,3 0-21-16,16-5-23 15,5-7-7-15,21-9-69 0,9 0-123 16</inkml:trace>
  <inkml:trace contextRef="#ctx0" brushRef="#br0" timeOffset="151">2153 15906 487 0,'9'11'330'0,"1"7"-26"0,-3 10-35 16,-7 5-14-16,-12 7-62 16,-7 7-30-16,-5 8-75 15,-7-4-29 1,-6-8-23-16,-3-9-6 0,-8-26-1 16,10-1-4-16,5-19-16 15,5-5-9-15,11-12-19 16,8-9-4-16,13 5 1 15,9-1 3-15,18 10 11 0,4 7 8 16,3 6 16-16,3 4 10 16,-2 18 17-1,-2 6 4-15,-3 17 4 16,-3 11-3-16,-9-6-13 16,-3 6-9-16,-1-5-17 15,-3-3-31-15,0-8-115 16</inkml:trace>
  <inkml:trace contextRef="#ctx0" brushRef="#br0" timeOffset="152">2360 16306 1074 0,'5'2'489'15,"2"2"-202"1,3 9-116-16,-1 9-17 0,-2 5-36 0,-4 1-28 16,-3 0-48-16,0-7-16 15,0-12-17 1,1-6-3-16,6-12-5 16,3-6-2-16,5-8-1 15,2-6-2-15,1 2 2 16,1 8 1-16,-5 8-3 15,1 9-1-15,-2 11 0 16,-9 3 2-16,-1 6 4 16,-3 2 1-16,-2-1 0 15,4-4 0-15,1-6-2 16,1-8 2-16,4-7-19 16,-1-7-7-16,1-4-2 15,-1 1-1-15,-3-3 17 0,-2 4 4 16,5 11-2-16,6 5 0 15,-6 9 11-15,1 9 6 16,-5 10 6-16,-6-11 1 16,3 5 27-16,0-3-86 15,0-17-247-15</inkml:trace>
  <inkml:trace contextRef="#ctx0" brushRef="#br0" timeOffset="153">2948 16375 1010 0,'1'11'449'0,"-4"8"-208"15,-4 1-46-15,-15-9-66 16,1 6-31-16,-1-9-50 16,2 0-17-16,4-6-14 15,1-8-8-15,8-4-14 0,2-4-9 16,7-1-14-16,2-6 0 15,5 2 4-15,3 3 2 16,1 11 7 0,4 7 1-16,-1 16 18 15,-1 0 9-15,1 3 13 16,5 4 1-16,-4-9-14 0,4 0-5 16,-3-1-59-1,-3-8-98-15</inkml:trace>
  <inkml:trace contextRef="#ctx0" brushRef="#br0" timeOffset="154">3123 16418 888 0,'3'0'461'0,"7"6"-74"15,-3 2-148-15,7 5-75 16,2 3-40-16,2 2-70 16,1-2-25-16,2 3-19 15,-7-7-15-15,-6-9-109 16,-2-3-74-16,-4-19-126 15,1 0-5-15,-3-10 105 16,0-1 73-16,-2 0 185 16,-2 2 85-16,2 10 115 15,-5 5 42-15,-4 15-6 0,-2 8-50 16,-7 10-102-16,1 8-38 16,-3 3-51-16,-2 0-17 15,6-1-32-15,-4-8-59 16</inkml:trace>
  <inkml:trace contextRef="#ctx0" brushRef="#br0" timeOffset="155">3675 16065 1143 0,'8'4'469'16,"12"-2"-274"-16,14 3-63 15,17-3-46-15,5 0-32 0,0 3-41 16,-2 1 2-16,-14-1-140 15,-7-3-263-15</inkml:trace>
  <inkml:trace contextRef="#ctx0" brushRef="#br0" timeOffset="156">3767 16238 1005 0,'8'4'467'0,"14"-3"-132"16,12-2-136-16,15 2-49 16,-1-5-29-16,-4 4-68 15,1 4-21-15,-12-1-100 16</inkml:trace>
  <inkml:trace contextRef="#ctx0" brushRef="#br0" timeOffset="157">4575 16008 822 0,'-6'8'375'0,"-10"8"-147"15,-1 5-59-15,5 17-60 16,-2 2-19-16,14 11-42 15,0 2-21-15,13-7-10 0,5-10-2 0,11-19 11 32,13-14 8-32,-4-20 8 15,8-8 3-15,-7-13-9 16,-5-3-5-16,-8 3-5 16,-11 1-2-16,-10 15-7 15,-5 2-1-15,-8 15-2 16,-3 7-2-16,-1 13 1 15,2 11-2-15,7 9-4 16,3 3-2-16,14-5 0 0,10-1 1 16,13-11 9-16,1-6 6 15,2-6 12-15,-1-8 4 16,-6-10 2-16,-2-6-1 16,-7-6-6-16,-6-3-4 0,-7 0-9 15,-5-5-8-15,-6-4-132 16,0 6-84-1</inkml:trace>
  <inkml:trace contextRef="#ctx0" brushRef="#br0" timeOffset="158">4992 15790 1134 0,'6'-10'475'16,"11"-2"-280"-16,9 6-46 16,-2 6-70-16,4 10-14 15,-7 9-15-15,-6 2 3 16,-10 2 0 0,-5 5-3-16,-5-1-14 0,-1-5-11 15,6-3-15-15,3-6-2 16,11-13-2-1,8 4 1-15,9-10 0 0,1-8-3 16,14 12-3-16,-3-6-19 16,2 8-144-16</inkml:trace>
  <inkml:trace contextRef="#ctx0" brushRef="#br0" timeOffset="159">5610 15852 969 0,'-2'16'469'15,"-5"7"-163"-15,-6 19-139 16,-2 5-1-16,-5 11-57 15,2 6-27-15,1 2-42 16,2-2-16-16,5-12-15 16,-2-13-5-16,10-19 3 15,-2-13 4-15,4-20-1 16,0-3-2-16,5-16-6 16,6-6-5-16,13-7-3 15,1-8-1-15,4-2-6 16,2 0 0-16,-2 2 3 15,-3 3 4-15,-9 16 7 16,-3 12-6-16,-9 20 18 0,0 11 5 16,4 20 9-1,-1 3 15-15,6 13-10 0,3 6-3 16,12 2-8-16,3 2-6 16,3-5-10-16,-4-4-2 0,-1-11-15 15,-4-5-17-15,-5-9-110 16,-4-8-90-16</inkml:trace>
  <inkml:trace contextRef="#ctx0" brushRef="#br0" timeOffset="160">5588 16159 1052 0,'5'-3'427'0,"12"1"-201"16,6-1-124-16,14-1-30 15,6-1-9-15,5-3-44 0,-1 5-62 16</inkml:trace>
  <inkml:trace contextRef="#ctx0" brushRef="#br0" timeOffset="161">6093 15658 1028 0,'-4'0'536'0,"-4"9"-105"0,-5 8-171 16,-1 18-128-16,1 9-28 16,3 7-57-16,2 0-20 0,2-11-84 15,6-4-521-15</inkml:trace>
  <inkml:trace contextRef="#ctx0" brushRef="#br0" timeOffset="162">6518 16017 1147 0,'0'0'497'0,"0"2"-223"16,11 4-149-16,14 3-29 0,15-1-29 16,3-7-28-16,14 0-26 15,-4-2 17-15,-9-6-131 16,-2 3-126-16</inkml:trace>
  <inkml:trace contextRef="#ctx0" brushRef="#br0" timeOffset="163">6568 16129 629 0,'-6'7'422'16,"-2"4"28"-16,10-1-204 15,10 3-28-15,17-2-53 0,7-3-30 16,11-4-54-16,0-3-23 16,-4-9-18-16,-5-2-40 15</inkml:trace>
  <inkml:trace contextRef="#ctx0" brushRef="#br0" timeOffset="164">7533 15863 634 0,'-1'0'315'16,"-4"5"-110"-16,-4 2-38 0,-13 0-57 16,-2 6-39-1,1 4-41-15,-5-3-5 16,4-4-8-16,8 0-3 0,0-8-4 16,2-2 1-1,9 0-2-15,-6-5-1 0,11 6-5 16,2 0-3-16,-1 2-9 15,-1-3-2-15,-1 0 3 16,0 0 1-16,0 0 6 0,0 5 1 16,-2 9 0-1,0 33-2-15,2-33 0 16,1 0 0-16,0-8 2 16,0-3 0-16,0 1 11 15,-1-4 7-15,1 0 4 16,0-1-1-16,0 0-8 15,0-1-8-15,0 1-2 0,8-5-2 16,11-4-2-16,38 0 0 16,-30 17 13-16,6 8 18 15,-1 11 26-15,-4 1 10 16,-8 13 21-16,-11 0-1 16,-19-4-8-16,-7 1-3 15,-9-7-23-15,-8-9-11 0,-4-13-7 16,0-4-5-1,2-12-11-15,5-1-5 0,13-1-14 16,8-4-10-16,7 0-12 16,5 1-11-16,13 5-55 15,-1-1-57-15,17 10-186 16</inkml:trace>
  <inkml:trace contextRef="#ctx0" brushRef="#br0" timeOffset="165">7851 16161 1080 0,'3'0'598'15,"-3"1"-102"-15,0-1-188 16,0 0-144 0,0-1-60-16,0 0-65 0,0 0-19 15,0-1 305-15</inkml:trace>
  <inkml:trace contextRef="#ctx0" brushRef="#br0" timeOffset="166">8258 15934 825 0,'-15'14'416'15,"-17"4"-142"-15,-3 19-113 16,4 4-24-16,8 3-65 0,7 6-23 15,17 1-29-15,11-3-4 16,19-10 4-16,10-9 5 16,15-22 16-16,-2-10 4 15,-1-16 4-15,-9-9 12 16,-13-10 8-16,-10-2 2 16,-21-1-7-16,-5 1-18 0,-19 9-24 15,-7 1-11-15,-8 10-17 16,-8 5-7-16,5 11-44 15,7 10-70-15</inkml:trace>
  <inkml:trace contextRef="#ctx0" brushRef="#br0" timeOffset="167">8547 16291 1090 0,'-3'1'550'0,"-4"-2"-169"16,3-1-229-16,-2 2-52 16,5-6-97-16,5 3-91 15</inkml:trace>
  <inkml:trace contextRef="#ctx0" brushRef="#br0" timeOffset="168">8917 16023 954 0,'-12'-4'435'0,"-16"-4"-186"16,10 10-75-16,-3 6-84 15,4 6-28-15,4 6-40 16,1 2-11-16,7 7-1 15,4 6 4-15,7 7 0 16,0-3 1-16,12-10 0 16,4-8 2-16,9-16 15 15,8-6 9-15,6-18 16 16,0-6 13-16,-10-14 5 16,-8 1 1-16,-21-5-4 0,-12 1-15 15,-24 13-26 1,-12 1-13-16,-10 16-24 15,2 6-21-15,7 6 397 0</inkml:trace>
  <inkml:trace contextRef="#ctx0" brushRef="#br0" timeOffset="169">9424 15975 665 0,'1'0'343'0,"-7"-4"-98"15,-1 0-40-15,-2 11-79 16,-7-7-41-16,3 7-50 15,-11-9-7-15,-1-3-5 16,-2 4-5-16,1 0-12 0,8 1-5 16,5 1-6-16,1 1-4 15,6 8-2 1,-2 1 1-16,-1 5 2 0,1 5 10 16,0 0 8-1,4 2 2-15,6-8 2 16,2-3-7-16,8-1-2 0,0-5 4 15,5-4 5-15,-3-7 0 0,7-2-1 16,-1-3 0-16,4 7 3 16,4 3 4-16,1 9 17 15,-2 9 9-15,-6 9 17 16,-8 4 5-16,-19-1-1 16,-6 1-7-16,-13-10-14 15,0-1-4-15,-3-10-7 16,-7-9-8-16,3-2-10 0,4-6-9 15,5-1-32-15,8 0-26 16,15 2-69-16,0 1-50 16,15 2-134-16</inkml:trace>
  <inkml:trace contextRef="#ctx0" brushRef="#br0" timeOffset="170">9626 15993 1065 0,'-2'0'496'16,"1"3"-199"-16,-3-3-102 0,4 0-82 31,-1 2-19-31,-2 18-28 0,-1 35-13 16,1-30-22-16,4 0-11 15,8-4-10-15,2-2-2 0,6-7 1 16,4-6 1-1,14-1 1-15,-1-5-2 0,-4-11-23 16,-2-1-54 0,-12-10-173-16,-1 4-105 0,1 2-258 15</inkml:trace>
  <inkml:trace contextRef="#ctx0" brushRef="#br0" timeOffset="171">9833 15982 740 0,'-1'0'430'15,"-2"0"-61"1,-1 5-52-16,4-5-103 15,-1 23-37-15,2 46-40 16,0-22-22-16,-4 2-31 16,2 4-19-16,-5-1-37 15,2-4-12-15,11-11-20 16,-4-12-68-16</inkml:trace>
  <inkml:trace contextRef="#ctx0" brushRef="#br0" timeOffset="172">7059 16078 367 0,'-8'-7'276'16,"-6"-2"1"0,5-9-85-16,5-7-36 0,13-1-52 15,10-6-3-15,15 12 4 16,3 4 4-16,-4 12 7 16,-3 8-12-16,-16 12-11 15,-6 16-4-15,-22 12-24 16,-8 11-12-16,-15 10-23 15,-3-7-10 1,8-8-11-16,5-13-2 16,18-22-6-16,7-7-16 15,12-11-8-15,5-7-3 16,19 0 1-16,7 0 17 16,13 5 7-16,4 4 1 15,-7 5 2-15,-8 2 3 16,-22 0-541-16</inkml:trace>
  <inkml:trace contextRef="#ctx0" brushRef="#br0" timeOffset="173">10271 16043 1116 0,'7'0'451'15,"16"3"-282"-15,4-3-55 16,17 0-49-16,3 2-21 0,9-1-25 15,-2-1 9-15,-9 0-168 16</inkml:trace>
  <inkml:trace contextRef="#ctx0" brushRef="#br0" timeOffset="174">10345 16166 1146 0,'13'1'452'16,"18"3"-293"-16,14 3-49 0,7-2-44 16,5 3-16-16,-2-4-93 15</inkml:trace>
  <inkml:trace contextRef="#ctx0" brushRef="#br0" timeOffset="175">10933 16149 387 0,'0'5'239'16,"1"0"-13"-16,11-4-44 16,2-8 8-16,7-15 2 15,8-7-10-15,4-14-13 16,-4-3-11-16,-3-1-25 15,-8 3-13-15,-7 11-18 16,-4 10-3-16,-7 14-18 16,-4 6-15-16,0 21-33 15,-1 8-15-15,1 16-18 16,8 12 0-16,6 6 0 0,3 2 1 16,5 1 1-16,-7-10 1 15,-8-13 0-15,5-7-12 16,-4-21-133-16,4-6-113 15</inkml:trace>
  <inkml:trace contextRef="#ctx0" brushRef="#br0" timeOffset="176">11405 16290 789 0,'-2'0'403'0,"-1"0"-92"16,-3-1-132-16,6 1-79 15,0 0-18-15,0-1-36 16,0 0-16-16,0-1-19 16,0 1-4-16,0 0-1 15,0 0 0-15,0 0-3 16,0 0 3-16,0 0 7 15,-1-1 1-15,0 2 3 16,0 0-2-16,0 5-5 0,1 4 1 16,0-7 11-16,0-2 9 15,16 9 21 1,26-3 14-16,-37-18 29 0,-2 6 1 16,-8 3-12-16,-8 0-14 15,-4 4-41-15,-2 2-9 16,7-3-23-16,3-4-72 15</inkml:trace>
  <inkml:trace contextRef="#ctx0" brushRef="#br0" timeOffset="177">11709 16028 741 0,'11'-4'418'15,"0"-11"-68"-15,8 7-145 0,6 2-30 16,5 5-66-16,5 8-35 0,1 1-38 15,-5 3-6-15,-16 0-14 16,-6-2-3-16,-13 6 0 16,-9-4 1-16,-11 3 0 15,0-2 1-15,2-3-3 16,2-4-4 0,9-7-8-1,6 0-7-15,13-1-3 16,7 3 0-16,15 4 6 15,2 4 2-15,1 7 2 0,-2-1 0 16,-11 10 6-16,-8 5 5 16,-20 2 6-16,-15 2 2 15,-15-3-1-15,-9-10-3 16,10-9-15-16,-1-8-38 16,18-10-122-16,6-3-87 15</inkml:trace>
  <inkml:trace contextRef="#ctx0" brushRef="#br0" timeOffset="178">12413 15937 563 0,'0'-3'329'15,"-2"-4"-45"-15,-6 2-76 16,-4 4-86-16,-8 1-26 16,-6 0-33-16,0 0-10 15,-4 4-17-15,4 2-10 16,6 6-18-16,5 6-7 0,9 3 3 15,-2 0 4-15,8 5 9 16,-5-8 7-16,5 0 4 16,3-3-1-1,-2-11 5-15,0 1 9 16,-1-8 8-16,0 2 0 16,0 0-10-16,0 0-12 0,3-5-18 15,13-1-4-15,34-28-5 16,-19 35 0-1,4 7-1-15,-1 6 0 0,-3 10 0 16,-5-1 2-16,-16 8 7 0,-9 4 4 16,-16 1 21-1,-10 1 12-15,-14-10 15 0,-7-7 2 16,3-6-10-16,5-7-10 16,0-6-15-16,3-1-7 15,9-10-12-15,5-3-8 16,20-4-23-16,16-2-37 0,14 1-181 15</inkml:trace>
  <inkml:trace contextRef="#ctx0" brushRef="#br0" timeOffset="179">12941 15920 738 0,'7'-2'394'15,"5"-4"-98"-15,7 7-115 0,6 13-32 0,0 8-31 16,-3 3-18-16,-10 4-25 16,-7-6-12-16,-5-7-28 15,-3-3-7-15,-2-13-3 16,5 0-3-16,3-16-7 15,8-5-2-15,5-8-12 16,1-3-1-16,6 8-1 16,-1-1-1-16,1 19-3 15,-1 4 3-15,-4 12 16 16,-5 11 8-16,-1 7 15 16,-11 1 0-16,-6-4-10 15,1-4-4 1,-7-8-9-16,11-2-3 0,2-10 1 15,2-4-2-15,5-12-2 16,5-3-2 0,9-3-5-16,4 6 0 0,3 8-1 15,-4 6 0-15,-5 7-2 16,-4-1 2-16,-6 14 4 16,-5-2 3-16,-5-2 1 15,-1 6-20-15,0-13-180 16,0-2-92-16</inkml:trace>
  <inkml:trace contextRef="#ctx0" brushRef="#br0" timeOffset="180">13044 16191 1128 0,'-2'2'502'0,"2"-1"-256"15,12 3-41-15,22-2-62 0,7-4-33 16,15-3-36-16,1-1-21 16,4 1-29-16,-3 0-9 15,-4 4-54-15,-5 0-61 0,-14 1-235 16</inkml:trace>
  <inkml:trace contextRef="#ctx0" brushRef="#br0" timeOffset="181">13257 16502 861 0,'-9'-2'389'0,"-12"-2"-164"16,-4 4-30-16,-3 8-40 0,-5 4-18 15,-3-2-45-15,1 0-20 16,10-5-35-16,9 1-19 0,18 1-16 16,11 2-1-16,16 4 3 15,9 0 4-15,3 6 3 16,1 5 4-16,-18 8 10 16,-10 1 7-16,-11 6 15 15,-11-2 4 1,-13-5-4-16,-3-6-2 0,-17-22-13 0,3-9-7 15,10-17-12-15,5-5-10 16,23-2-12 0,1 1-32-16,12 2-130 0,4 7-103 15</inkml:trace>
  <inkml:trace contextRef="#ctx0" brushRef="#br0" timeOffset="182">13401 16441 976 0,'0'-2'462'0,"3"-5"-186"0,1-5-55 16,11 4-93-16,7 1-33 15,13 12-39-15,-1 2-5 0,-8 8 0 16,-7 4 2-16,-20 4 2 16,-7 6-5-16,-12-1-10 15,-5-3-8-15,0-11-17 16,5-5-2-16,10-6-3 15,9-6-2 1,11-1 6-16,10 3 4 0,7 1 8 16,1 2 9-16,3 6-4 15,-6-3-4-15,-2 0-5 16,2-3-7-16,-5-8-77 16,-2-3 73-16</inkml:trace>
  <inkml:trace contextRef="#ctx0" brushRef="#br1" timeOffset="183">15497 11363 536 0,'8'5'242'16,"14"8"-83"-16,15 7-35 16,25 3 17-16,18 1 2 15,36 6 4-15,15-2-10 0,14-9-19 16,14-5-16-1,0-13-38-15,7-5-11 0,6-10-18 16,-12-8-5-16,-9-13-1 16,-17-3-1-16,-41 2-21 15,-26 7-33-15,-58 11-149 16,-32 11-353-16</inkml:trace>
  <inkml:trace contextRef="#ctx0" brushRef="#br1" timeOffset="184">15626 12400 564 0,'5'1'247'0,"9"6"-89"16,15 4-27-16,24 8 17 0,17 4-3 16,27 6-18-16,1-2-13 15,15-7-17-15,2-7-10 16,13-13-23-16,5-8-8 0,0-22-17 15,1-6-5 1,-26-18 14-16,-10 3-55 0,-42 11-133 16,-24 9-158-1</inkml:trace>
  <inkml:trace contextRef="#ctx0" brushRef="#br1" timeOffset="185">16319 12585 316 0,'0'3'141'0,"0"10"-56"16,0 8-42-16,1 6-7 15,-1 10 11-15,-5 17 19 16,-7 18-3-16,-18 29 0 16,-10 21 7-16,-20 46-16 15,-17 9-5-15,-33 34-15 16,-9 7-16-16,-17-4-4 0,-6 11 0 16,-5-17-2-16,-1-1 0 15,-14-14 0-15,-5-16 38 16,16-9 35-16,-5-24 13 15,26-29 22-15,14-22-35 16,25-32-32 0,19-12-37-16,29-25-189 15</inkml:trace>
  <inkml:trace contextRef="#ctx0" brushRef="#br1" timeOffset="186">14223 15497 672 0,'3'-5'311'0,"1"1"-90"16,-5 8-120-16,4 14 6 15,-12 10 6-15,-2 6-14 16,-17 3-34-16,5 2-21 16,1-1-26-16,-3-8-4 0,25-2-11 15,-5-13-2 1,16-11 6-16,13 2 6 0,6-7 17 16,12 0 2-16,19 1-4 15,7-4-1-15,5 1-134 16</inkml:trace>
  <inkml:trace contextRef="#ctx0" brushRef="#br1" timeOffset="187">15402 11381 276 0,'-2'-3'149'0,"0"0"-17"15,-5 3-95-15,6 0-17 16,0 0-12-16,-13 8 0 31,-49 60 5-31,18-21 4 16,-16 18 20-16,-9 17 6 0,-30 36-3 15,-16 17-3-15,-30 41-20 0,-5 17-7 16,-14 13 20 0,8 18 5-16,10-4 6 15,2 1 1-15,27-8-12 16,10-9 16-16,11-9 36 16,11-10 12-16,18-25 0 15,8-19-24-15,33-39-44 16,13-25-15-16,30-33-96 15</inkml:trace>
  <inkml:trace contextRef="#ctx0" brushRef="#br1" timeOffset="188">13450 14131 422 0,'-4'-7'256'0,"0"0"1"16,0 0-103-16,5 14-57 0,4 12-16 16,-3 17-30-1,-2 11 7-15,-2 10-12 0,-4 2-12 16,0-11-12-16,3-5-5 0,1-20-4 16,2-7 3-16,7-15 43 15,4-5 22 1,14-13 28-16,10-4-3 15,16-12-46-15,3-1-23 16,12-4-43-16,-1-7-79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23F949-2ACA-481C-87AE-89754124B8CC}" type="datetimeFigureOut">
              <a:rPr lang="el-GR" smtClean="0"/>
              <a:t>13/11/2023</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DCB121-525A-438D-8FD9-7B2708CF85C9}" type="slidenum">
              <a:rPr lang="el-GR" smtClean="0"/>
              <a:t>‹#›</a:t>
            </a:fld>
            <a:endParaRPr lang="el-GR"/>
          </a:p>
        </p:txBody>
      </p:sp>
    </p:spTree>
    <p:extLst>
      <p:ext uri="{BB962C8B-B14F-4D97-AF65-F5344CB8AC3E}">
        <p14:creationId xmlns:p14="http://schemas.microsoft.com/office/powerpoint/2010/main" val="369323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a:t>
            </a:fld>
            <a:endParaRPr lang="el-GR"/>
          </a:p>
        </p:txBody>
      </p:sp>
    </p:spTree>
    <p:extLst>
      <p:ext uri="{BB962C8B-B14F-4D97-AF65-F5344CB8AC3E}">
        <p14:creationId xmlns:p14="http://schemas.microsoft.com/office/powerpoint/2010/main" val="3529372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14</a:t>
            </a:fld>
            <a:endParaRPr lang="el-GR"/>
          </a:p>
        </p:txBody>
      </p:sp>
    </p:spTree>
    <p:extLst>
      <p:ext uri="{BB962C8B-B14F-4D97-AF65-F5344CB8AC3E}">
        <p14:creationId xmlns:p14="http://schemas.microsoft.com/office/powerpoint/2010/main" val="4199112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15</a:t>
            </a:fld>
            <a:endParaRPr lang="el-GR"/>
          </a:p>
        </p:txBody>
      </p:sp>
    </p:spTree>
    <p:extLst>
      <p:ext uri="{BB962C8B-B14F-4D97-AF65-F5344CB8AC3E}">
        <p14:creationId xmlns:p14="http://schemas.microsoft.com/office/powerpoint/2010/main" val="2610576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16</a:t>
            </a:fld>
            <a:endParaRPr lang="el-GR"/>
          </a:p>
        </p:txBody>
      </p:sp>
    </p:spTree>
    <p:extLst>
      <p:ext uri="{BB962C8B-B14F-4D97-AF65-F5344CB8AC3E}">
        <p14:creationId xmlns:p14="http://schemas.microsoft.com/office/powerpoint/2010/main" val="1359305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17</a:t>
            </a:fld>
            <a:endParaRPr lang="el-GR"/>
          </a:p>
        </p:txBody>
      </p:sp>
    </p:spTree>
    <p:extLst>
      <p:ext uri="{BB962C8B-B14F-4D97-AF65-F5344CB8AC3E}">
        <p14:creationId xmlns:p14="http://schemas.microsoft.com/office/powerpoint/2010/main" val="95888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18</a:t>
            </a:fld>
            <a:endParaRPr lang="el-GR"/>
          </a:p>
        </p:txBody>
      </p:sp>
    </p:spTree>
    <p:extLst>
      <p:ext uri="{BB962C8B-B14F-4D97-AF65-F5344CB8AC3E}">
        <p14:creationId xmlns:p14="http://schemas.microsoft.com/office/powerpoint/2010/main" val="579101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19</a:t>
            </a:fld>
            <a:endParaRPr lang="el-GR"/>
          </a:p>
        </p:txBody>
      </p:sp>
    </p:spTree>
    <p:extLst>
      <p:ext uri="{BB962C8B-B14F-4D97-AF65-F5344CB8AC3E}">
        <p14:creationId xmlns:p14="http://schemas.microsoft.com/office/powerpoint/2010/main" val="1026743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21</a:t>
            </a:fld>
            <a:endParaRPr lang="el-GR"/>
          </a:p>
        </p:txBody>
      </p:sp>
    </p:spTree>
    <p:extLst>
      <p:ext uri="{BB962C8B-B14F-4D97-AF65-F5344CB8AC3E}">
        <p14:creationId xmlns:p14="http://schemas.microsoft.com/office/powerpoint/2010/main" val="2697777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11/13/2023</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9258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94237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3254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8350" y="710292"/>
            <a:ext cx="7415050" cy="661308"/>
          </a:xfrm>
        </p:spPr>
        <p:txBody>
          <a:bodyPr/>
          <a:lstStyle/>
          <a:p>
            <a:r>
              <a:rPr lang="en-US"/>
              <a:t>Click to edit Master title style</a:t>
            </a:r>
            <a:endParaRPr lang="en-US" dirty="0"/>
          </a:p>
        </p:txBody>
      </p:sp>
      <p:sp>
        <p:nvSpPr>
          <p:cNvPr id="3" name="Content Placeholder 2"/>
          <p:cNvSpPr>
            <a:spLocks noGrp="1"/>
          </p:cNvSpPr>
          <p:nvPr>
            <p:ph idx="1"/>
          </p:nvPr>
        </p:nvSpPr>
        <p:spPr>
          <a:xfrm>
            <a:off x="738350" y="1492275"/>
            <a:ext cx="7415050" cy="43484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7749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560035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0154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373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283231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28072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11/13/2023</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44157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11/13/2023</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00043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38350" y="710292"/>
            <a:ext cx="741505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38350" y="1907270"/>
            <a:ext cx="7415050" cy="3933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11/13/2023</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2181649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3"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10.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11" Type="http://schemas.openxmlformats.org/officeDocument/2006/relationships/image" Target="../media/image13.png"/><Relationship Id="rId6" Type="http://schemas.openxmlformats.org/officeDocument/2006/relationships/image" Target="../media/image100.png"/><Relationship Id="rId5" Type="http://schemas.openxmlformats.org/officeDocument/2006/relationships/image" Target="../media/image91.png"/><Relationship Id="rId10" Type="http://schemas.openxmlformats.org/officeDocument/2006/relationships/image" Target="../media/image14.png"/><Relationship Id="rId9" Type="http://schemas.openxmlformats.org/officeDocument/2006/relationships/image" Target="../media/image130.png"/><Relationship Id="rId4" Type="http://schemas.openxmlformats.org/officeDocument/2006/relationships/image" Target="../media/image80.png"/><Relationship Id="rId1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0.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0.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0.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1.png"/><Relationship Id="rId5" Type="http://schemas.openxmlformats.org/officeDocument/2006/relationships/image" Target="../media/image23.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0.png"/><Relationship Id="rId7" Type="http://schemas.openxmlformats.org/officeDocument/2006/relationships/image" Target="../media/image25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40.png"/><Relationship Id="rId5" Type="http://schemas.openxmlformats.org/officeDocument/2006/relationships/image" Target="../media/image230.png"/><Relationship Id="rId10" Type="http://schemas.openxmlformats.org/officeDocument/2006/relationships/image" Target="../media/image28.png"/><Relationship Id="rId4" Type="http://schemas.openxmlformats.org/officeDocument/2006/relationships/image" Target="../media/image220.png"/><Relationship Id="rId9"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12" Type="http://schemas.openxmlformats.org/officeDocument/2006/relationships/image" Target="../media/image28.emf"/><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90.png"/><Relationship Id="rId11" Type="http://schemas.openxmlformats.org/officeDocument/2006/relationships/customXml" Target="../ink/ink1.xml"/><Relationship Id="rId5" Type="http://schemas.openxmlformats.org/officeDocument/2006/relationships/image" Target="../media/image280.png"/><Relationship Id="rId10" Type="http://schemas.openxmlformats.org/officeDocument/2006/relationships/image" Target="../media/image31.png"/><Relationship Id="rId4" Type="http://schemas.openxmlformats.org/officeDocument/2006/relationships/image" Target="../media/image27.jpeg"/><Relationship Id="rId9" Type="http://schemas.openxmlformats.org/officeDocument/2006/relationships/image" Target="../media/image300.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91.png"/><Relationship Id="rId1" Type="http://schemas.openxmlformats.org/officeDocument/2006/relationships/slideLayout" Target="../slideLayouts/slideLayout2.xml"/><Relationship Id="rId5" Type="http://schemas.openxmlformats.org/officeDocument/2006/relationships/image" Target="../media/image330.png"/><Relationship Id="rId4" Type="http://schemas.openxmlformats.org/officeDocument/2006/relationships/image" Target="../media/image320.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9.gif"/><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28.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29.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32.png"/><Relationship Id="rId7" Type="http://schemas.openxmlformats.org/officeDocument/2006/relationships/customXml" Target="../ink/ink5.xml"/><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customXml" Target="../ink/ink4.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350.png"/><Relationship Id="rId4" Type="http://schemas.openxmlformats.org/officeDocument/2006/relationships/image" Target="../media/image380.png"/></Relationships>
</file>

<file path=ppt/slides/_rels/slide31.xml.rels><?xml version="1.0" encoding="UTF-8" standalone="yes"?>
<Relationships xmlns="http://schemas.openxmlformats.org/package/2006/relationships"><Relationship Id="rId8" Type="http://schemas.openxmlformats.org/officeDocument/2006/relationships/customXml" Target="../ink/ink7.xml"/><Relationship Id="rId3" Type="http://schemas.openxmlformats.org/officeDocument/2006/relationships/image" Target="../media/image40.png"/><Relationship Id="rId7" Type="http://schemas.openxmlformats.org/officeDocument/2006/relationships/image" Target="../media/image42.emf"/><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customXml" Target="../ink/ink6.xml"/><Relationship Id="rId5" Type="http://schemas.openxmlformats.org/officeDocument/2006/relationships/image" Target="../media/image350.png"/><Relationship Id="rId4" Type="http://schemas.openxmlformats.org/officeDocument/2006/relationships/image" Target="../media/image380.png"/><Relationship Id="rId9" Type="http://schemas.openxmlformats.org/officeDocument/2006/relationships/image" Target="../media/image43.emf"/></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emf"/><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customXml" Target="../ink/ink8.xml"/><Relationship Id="rId5" Type="http://schemas.openxmlformats.org/officeDocument/2006/relationships/image" Target="../media/image350.png"/><Relationship Id="rId4" Type="http://schemas.openxmlformats.org/officeDocument/2006/relationships/image" Target="../media/image38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782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Απλή Αρμονική Ταλάντωση</a:t>
            </a:r>
          </a:p>
        </p:txBody>
      </p:sp>
      <p:pic>
        <p:nvPicPr>
          <p:cNvPr id="2050" name="Picture 2" descr="Oscillation - Wikipedi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3626726" y="3228974"/>
            <a:ext cx="2171700" cy="43434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38350" y="1524000"/>
            <a:ext cx="7567450" cy="4953000"/>
          </a:xfrm>
        </p:spPr>
        <p:txBody>
          <a:bodyPr>
            <a:normAutofit/>
          </a:bodyPr>
          <a:lstStyle/>
          <a:p>
            <a:pPr marL="68580" indent="0">
              <a:buNone/>
            </a:pPr>
            <a:endParaRPr lang="el-GR" dirty="0"/>
          </a:p>
          <a:p>
            <a:r>
              <a:rPr lang="el-GR" b="1" u="sng" dirty="0"/>
              <a:t>Ορισμός:</a:t>
            </a:r>
            <a:r>
              <a:rPr lang="el-GR" b="1" i="1" dirty="0"/>
              <a:t> </a:t>
            </a:r>
            <a:r>
              <a:rPr lang="el-GR" b="1" dirty="0"/>
              <a:t>Όταν η δύναμη που ασκείται σε ένα σύστημα (α) εξαρτάται από τη μετατόπιση του συστήματος από μια θέση ισορροπίας και </a:t>
            </a:r>
            <a:br>
              <a:rPr lang="el-GR" b="1" dirty="0"/>
            </a:br>
            <a:r>
              <a:rPr lang="el-GR" b="1" dirty="0"/>
              <a:t>(β) έχει πάντα κατεύθυνση προς τη θέση ισορροπίας του συστήματος, η κίνηση που πραγματοποιεί το σύστημα λέγεται </a:t>
            </a:r>
            <a:r>
              <a:rPr lang="el-GR" b="1" dirty="0">
                <a:solidFill>
                  <a:srgbClr val="FF0000"/>
                </a:solidFill>
              </a:rPr>
              <a:t>Απλή Αρμονική</a:t>
            </a:r>
            <a:r>
              <a:rPr lang="en-US" b="1" dirty="0">
                <a:solidFill>
                  <a:srgbClr val="FF0000"/>
                </a:solidFill>
              </a:rPr>
              <a:t> </a:t>
            </a:r>
            <a:r>
              <a:rPr lang="el-GR" b="1" dirty="0">
                <a:solidFill>
                  <a:srgbClr val="FF0000"/>
                </a:solidFill>
              </a:rPr>
              <a:t>Κίνηση</a:t>
            </a:r>
            <a:r>
              <a:rPr lang="en-US" b="1" dirty="0">
                <a:solidFill>
                  <a:srgbClr val="FF0000"/>
                </a:solidFill>
              </a:rPr>
              <a:t> </a:t>
            </a:r>
            <a:r>
              <a:rPr lang="el-GR" b="1" dirty="0">
                <a:solidFill>
                  <a:srgbClr val="FF0000"/>
                </a:solidFill>
              </a:rPr>
              <a:t>/</a:t>
            </a:r>
            <a:r>
              <a:rPr lang="en-US" b="1" dirty="0">
                <a:solidFill>
                  <a:srgbClr val="FF0000"/>
                </a:solidFill>
              </a:rPr>
              <a:t> </a:t>
            </a:r>
            <a:r>
              <a:rPr lang="el-GR" b="1" dirty="0">
                <a:solidFill>
                  <a:srgbClr val="FF0000"/>
                </a:solidFill>
              </a:rPr>
              <a:t>Ταλάντωση</a:t>
            </a:r>
          </a:p>
          <a:p>
            <a:pPr lvl="1"/>
            <a:r>
              <a:rPr lang="el-GR" dirty="0"/>
              <a:t>Γνωρίζετε ήδη μια τέτοια κίνηση (ποια;) </a:t>
            </a:r>
            <a:r>
              <a:rPr lang="el-GR" dirty="0">
                <a:sym typeface="Wingdings" panose="05000000000000000000" pitchFamily="2" charset="2"/>
              </a:rPr>
              <a:t></a:t>
            </a:r>
            <a:endParaRPr lang="el-GR" dirty="0"/>
          </a:p>
        </p:txBody>
      </p:sp>
    </p:spTree>
    <p:extLst>
      <p:ext uri="{BB962C8B-B14F-4D97-AF65-F5344CB8AC3E}">
        <p14:creationId xmlns:p14="http://schemas.microsoft.com/office/powerpoint/2010/main" val="157964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143000"/>
            <a:ext cx="8105773" cy="5257800"/>
          </a:xfrm>
        </p:spPr>
      </p:pic>
      <p:sp>
        <p:nvSpPr>
          <p:cNvPr id="2" name="Title 1"/>
          <p:cNvSpPr>
            <a:spLocks noGrp="1"/>
          </p:cNvSpPr>
          <p:nvPr>
            <p:ph type="title"/>
          </p:nvPr>
        </p:nvSpPr>
        <p:spPr/>
        <p:txBody>
          <a:bodyPr>
            <a:normAutofit fontScale="90000"/>
          </a:bodyPr>
          <a:lstStyle/>
          <a:p>
            <a:r>
              <a:rPr lang="el-GR" dirty="0"/>
              <a:t>Απλή Αρμονική Ταλάντωση</a:t>
            </a:r>
          </a:p>
        </p:txBody>
      </p:sp>
    </p:spTree>
    <p:extLst>
      <p:ext uri="{BB962C8B-B14F-4D97-AF65-F5344CB8AC3E}">
        <p14:creationId xmlns:p14="http://schemas.microsoft.com/office/powerpoint/2010/main" val="542006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Απλή Αρμονική Ταλάντωση</a:t>
            </a:r>
          </a:p>
        </p:txBody>
      </p:sp>
      <p:pic>
        <p:nvPicPr>
          <p:cNvPr id="1026" name="Picture 2" descr="Movimiento movimento motion GIF - Find on GIFE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70002" y="1981200"/>
            <a:ext cx="6603996"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565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6365" y="2743200"/>
            <a:ext cx="3140911" cy="3762375"/>
          </a:xfrm>
          <a:prstGeom prst="rect">
            <a:avLst/>
          </a:prstGeom>
        </p:spPr>
      </p:pic>
      <p:sp>
        <p:nvSpPr>
          <p:cNvPr id="2" name="Title 1"/>
          <p:cNvSpPr>
            <a:spLocks noGrp="1"/>
          </p:cNvSpPr>
          <p:nvPr>
            <p:ph type="title"/>
          </p:nvPr>
        </p:nvSpPr>
        <p:spPr/>
        <p:txBody>
          <a:bodyPr>
            <a:normAutofit fontScale="90000"/>
          </a:bodyPr>
          <a:lstStyle/>
          <a:p>
            <a:r>
              <a:rPr lang="el-GR" dirty="0"/>
              <a:t>Απλή Αρμονική Ταλάντωση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1"/>
                <a:ext cx="7938926" cy="5133974"/>
              </a:xfrm>
            </p:spPr>
            <p:txBody>
              <a:bodyPr>
                <a:normAutofit/>
              </a:bodyPr>
              <a:lstStyle/>
              <a:p>
                <a:r>
                  <a:rPr lang="el-GR" dirty="0" err="1"/>
                  <a:t>Μοντελοποίηση</a:t>
                </a:r>
                <a:r>
                  <a:rPr lang="el-GR" dirty="0"/>
                  <a:t>: σώμα υπό επίδραση δύναμης</a:t>
                </a:r>
                <a:r>
                  <a:rPr lang="en-US" i="1" dirty="0">
                    <a:latin typeface="Cambria Math" panose="02040503050406030204" pitchFamily="18" charset="0"/>
                  </a:rPr>
                  <a:t/>
                </a:r>
                <a:br>
                  <a:rPr lang="en-US" i="1" dirty="0">
                    <a:latin typeface="Cambria Math" panose="02040503050406030204" pitchFamily="18" charset="0"/>
                  </a:rPr>
                </a:br>
                <a14:m>
                  <m:oMath xmlns:m="http://schemas.openxmlformats.org/officeDocument/2006/math">
                    <m:nary>
                      <m:naryPr>
                        <m:chr m:val="∑"/>
                        <m:subHide m:val="on"/>
                        <m:supHide m:val="on"/>
                        <m:ctrlPr>
                          <a:rPr lang="el-GR" i="1" smtClean="0">
                            <a:latin typeface="Cambria Math" panose="02040503050406030204" pitchFamily="18" charset="0"/>
                          </a:rPr>
                        </m:ctrlPr>
                      </m:naryPr>
                      <m:sub/>
                      <m:sup/>
                      <m:e>
                        <m:sSub>
                          <m:sSubPr>
                            <m:ctrlPr>
                              <a:rPr lang="el-GR"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𝑥</m:t>
                            </m:r>
                          </m:sub>
                        </m:sSub>
                      </m:e>
                    </m:nary>
                    <m:r>
                      <a:rPr lang="en-US" b="0" i="1" smtClean="0">
                        <a:latin typeface="Cambria Math" panose="02040503050406030204" pitchFamily="18" charset="0"/>
                      </a:rPr>
                      <m:t>=</m:t>
                    </m:r>
                    <m:r>
                      <a:rPr lang="en-US" b="0" i="1" smtClean="0">
                        <a:latin typeface="Cambria Math" panose="02040503050406030204" pitchFamily="18" charset="0"/>
                      </a:rPr>
                      <m:t>𝑚</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𝑥</m:t>
                        </m:r>
                      </m:sub>
                    </m:sSub>
                    <m:r>
                      <a:rPr lang="el-GR" b="0" i="1" smtClean="0">
                        <a:latin typeface="Cambria Math" panose="02040503050406030204" pitchFamily="18" charset="0"/>
                      </a:rPr>
                      <m:t> </m:t>
                    </m:r>
                    <m:groupChr>
                      <m:groupChrPr>
                        <m:chr m:val="⇔"/>
                        <m:vertJc m:val="bot"/>
                        <m:ctrlPr>
                          <a:rPr lang="en-US" b="0" i="1" smtClean="0">
                            <a:latin typeface="Cambria Math" panose="02040503050406030204" pitchFamily="18" charset="0"/>
                          </a:rPr>
                        </m:ctrlPr>
                      </m:groupChrPr>
                      <m:e>
                        <m:r>
                          <m:rPr>
                            <m:brk m:alnAt="2"/>
                          </m:rPr>
                          <a:rPr lang="el-GR" b="0" i="1" smtClean="0">
                            <a:latin typeface="Cambria Math" panose="02040503050406030204" pitchFamily="18" charset="0"/>
                          </a:rPr>
                          <m:t> </m:t>
                        </m:r>
                      </m:e>
                    </m:groupChr>
                    <m:r>
                      <a:rPr lang="el-GR"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𝑠</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𝑥</m:t>
                        </m:r>
                      </m:sub>
                    </m:sSub>
                    <m:r>
                      <a:rPr lang="el-GR" b="0" i="1" smtClean="0">
                        <a:latin typeface="Cambria Math" panose="02040503050406030204" pitchFamily="18" charset="0"/>
                        <a:ea typeface="Cambria Math" panose="02040503050406030204" pitchFamily="18" charset="0"/>
                      </a:rPr>
                      <m:t> </m:t>
                    </m:r>
                    <m:groupChr>
                      <m:groupChrPr>
                        <m:chr m:val="⇔"/>
                        <m:vertJc m:val="bot"/>
                        <m:ctrlPr>
                          <a:rPr lang="en-US" i="1">
                            <a:latin typeface="Cambria Math" panose="02040503050406030204" pitchFamily="18" charset="0"/>
                          </a:rPr>
                        </m:ctrlPr>
                      </m:groupChrPr>
                      <m:e>
                        <m:r>
                          <m:rPr>
                            <m:brk m:alnAt="2"/>
                          </m:rPr>
                          <a:rPr lang="el-GR" i="1">
                            <a:latin typeface="Cambria Math" panose="02040503050406030204" pitchFamily="18" charset="0"/>
                          </a:rPr>
                          <m:t> </m:t>
                        </m:r>
                      </m:e>
                    </m:groupChr>
                    <m:r>
                      <a:rPr lang="el-GR" b="0" i="1" smtClean="0">
                        <a:latin typeface="Cambria Math" panose="02040503050406030204" pitchFamily="18" charset="0"/>
                      </a:rPr>
                      <m:t> </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𝑥</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𝑘</m:t>
                        </m:r>
                      </m:num>
                      <m:den>
                        <m:r>
                          <a:rPr lang="en-US" b="0" i="1" smtClean="0">
                            <a:latin typeface="Cambria Math" panose="02040503050406030204" pitchFamily="18" charset="0"/>
                            <a:ea typeface="Cambria Math" panose="02040503050406030204" pitchFamily="18" charset="0"/>
                          </a:rPr>
                          <m:t>𝑚</m:t>
                        </m:r>
                      </m:den>
                    </m:f>
                    <m:r>
                      <a:rPr lang="en-US" b="0" i="1" smtClean="0">
                        <a:latin typeface="Cambria Math" panose="02040503050406030204" pitchFamily="18" charset="0"/>
                        <a:ea typeface="Cambria Math" panose="02040503050406030204" pitchFamily="18" charset="0"/>
                      </a:rPr>
                      <m:t>𝑥</m:t>
                    </m:r>
                  </m:oMath>
                </a14:m>
                <a:endParaRPr lang="en-US" dirty="0"/>
              </a:p>
              <a:p>
                <a:endParaRPr lang="el-GR" sz="1100" b="1" dirty="0"/>
              </a:p>
              <a:p>
                <a:r>
                  <a:rPr lang="el-GR" sz="2200" b="1" dirty="0"/>
                  <a:t>Η επιτάχυνση είναι ανάλογη της </a:t>
                </a:r>
                <a:br>
                  <a:rPr lang="el-GR" sz="2200" b="1" dirty="0"/>
                </a:br>
                <a:r>
                  <a:rPr lang="el-GR" sz="2200" b="1" dirty="0"/>
                  <a:t>θέσης</a:t>
                </a:r>
                <a:r>
                  <a:rPr lang="en-US" sz="2200" b="1" dirty="0"/>
                  <a:t> (</a:t>
                </a:r>
                <a:r>
                  <a:rPr lang="el-GR" sz="2200" b="1" dirty="0"/>
                  <a:t>μετατόπισης από θέση </a:t>
                </a:r>
                <a:br>
                  <a:rPr lang="el-GR" sz="2200" b="1" dirty="0"/>
                </a:br>
                <a:r>
                  <a:rPr lang="el-GR" sz="2200" b="1" dirty="0"/>
                  <a:t>ισορροπίας)</a:t>
                </a:r>
              </a:p>
              <a:p>
                <a:endParaRPr lang="el-GR" sz="1400" b="1" dirty="0"/>
              </a:p>
              <a:p>
                <a:r>
                  <a:rPr lang="el-GR" sz="2200" b="1" dirty="0"/>
                  <a:t>Η κατεύθυνσή της είναι αντίθετη </a:t>
                </a:r>
                <a:br>
                  <a:rPr lang="el-GR" sz="2200" b="1" dirty="0"/>
                </a:br>
                <a:r>
                  <a:rPr lang="el-GR" sz="2200" b="1" dirty="0"/>
                  <a:t>της μετατόπισης από τη θέση </a:t>
                </a:r>
                <a:br>
                  <a:rPr lang="el-GR" sz="2200" b="1" dirty="0"/>
                </a:br>
                <a:r>
                  <a:rPr lang="el-GR" sz="2200" b="1" dirty="0"/>
                  <a:t>ισορροπίας</a:t>
                </a:r>
              </a:p>
              <a:p>
                <a:pPr marL="68580" indent="0">
                  <a:buNone/>
                </a:pPr>
                <a:r>
                  <a:rPr lang="el-GR" b="1" dirty="0">
                    <a:sym typeface="Wingdings" panose="05000000000000000000" pitchFamily="2" charset="2"/>
                  </a:rPr>
                  <a:t>	</a:t>
                </a:r>
                <a:br>
                  <a:rPr lang="el-GR" b="1" dirty="0">
                    <a:sym typeface="Wingdings" panose="05000000000000000000" pitchFamily="2" charset="2"/>
                  </a:rPr>
                </a:br>
                <a:r>
                  <a:rPr lang="el-GR" b="1" dirty="0">
                    <a:sym typeface="Wingdings" panose="05000000000000000000" pitchFamily="2" charset="2"/>
                  </a:rPr>
                  <a:t>	</a:t>
                </a:r>
                <a:r>
                  <a:rPr lang="el-GR" b="1" i="1" dirty="0">
                    <a:sym typeface="Wingdings" panose="05000000000000000000" pitchFamily="2" charset="2"/>
                  </a:rPr>
                  <a:t>Απλή Αρμονική Κίνηση</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1"/>
                <a:ext cx="7938926" cy="5133974"/>
              </a:xfrm>
              <a:blipFill rotWithShape="0">
                <a:blip r:embed="rId3"/>
                <a:stretch>
                  <a:fillRect t="-950"/>
                </a:stretch>
              </a:blipFill>
            </p:spPr>
            <p:txBody>
              <a:bodyPr/>
              <a:lstStyle/>
              <a:p>
                <a:r>
                  <a:rPr lang="el-GR">
                    <a:noFill/>
                  </a:rPr>
                  <a:t> </a:t>
                </a:r>
              </a:p>
            </p:txBody>
          </p:sp>
        </mc:Fallback>
      </mc:AlternateContent>
    </p:spTree>
    <p:extLst>
      <p:ext uri="{BB962C8B-B14F-4D97-AF65-F5344CB8AC3E}">
        <p14:creationId xmlns:p14="http://schemas.microsoft.com/office/powerpoint/2010/main" val="379657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Απλή Αρμονική Ταλάντωση</a:t>
            </a:r>
          </a:p>
        </p:txBody>
      </p:sp>
      <p:grpSp>
        <p:nvGrpSpPr>
          <p:cNvPr id="5" name="Group 4"/>
          <p:cNvGrpSpPr/>
          <p:nvPr/>
        </p:nvGrpSpPr>
        <p:grpSpPr>
          <a:xfrm>
            <a:off x="5325374" y="1300228"/>
            <a:ext cx="3352800" cy="5210759"/>
            <a:chOff x="5325374" y="1300228"/>
            <a:chExt cx="3352800" cy="5210759"/>
          </a:xfrm>
        </p:grpSpPr>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r="1156"/>
            <a:stretch/>
          </p:blipFill>
          <p:spPr>
            <a:xfrm>
              <a:off x="5325374" y="1300228"/>
              <a:ext cx="3352800" cy="5210759"/>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5379768" y="2484307"/>
                  <a:ext cx="201017"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l-GR" dirty="0"/>
                </a:p>
              </p:txBody>
            </p:sp>
          </mc:Choice>
          <mc:Fallback xmlns="">
            <p:sp>
              <p:nvSpPr>
                <p:cNvPr id="9" name="TextBox 8"/>
                <p:cNvSpPr txBox="1">
                  <a:spLocks noRot="1" noChangeAspect="1" noMove="1" noResize="1" noEditPoints="1" noAdjustHandles="1" noChangeArrowheads="1" noChangeShapeType="1" noTextEdit="1"/>
                </p:cNvSpPr>
                <p:nvPr/>
              </p:nvSpPr>
              <p:spPr>
                <a:xfrm>
                  <a:off x="5379768" y="2484307"/>
                  <a:ext cx="201017" cy="276999"/>
                </a:xfrm>
                <a:prstGeom prst="rect">
                  <a:avLst/>
                </a:prstGeom>
                <a:blipFill rotWithShape="0">
                  <a:blip r:embed="rId9"/>
                  <a:stretch>
                    <a:fillRect l="-31250" r="-28125" b="-6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382457" y="5764865"/>
                  <a:ext cx="201017"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l-GR" dirty="0"/>
                </a:p>
              </p:txBody>
            </p:sp>
          </mc:Choice>
          <mc:Fallback xmlns="">
            <p:sp>
              <p:nvSpPr>
                <p:cNvPr id="10" name="TextBox 9"/>
                <p:cNvSpPr txBox="1">
                  <a:spLocks noRot="1" noChangeAspect="1" noMove="1" noResize="1" noEditPoints="1" noAdjustHandles="1" noChangeArrowheads="1" noChangeShapeType="1" noTextEdit="1"/>
                </p:cNvSpPr>
                <p:nvPr/>
              </p:nvSpPr>
              <p:spPr>
                <a:xfrm>
                  <a:off x="5382457" y="5764865"/>
                  <a:ext cx="201017" cy="276999"/>
                </a:xfrm>
                <a:prstGeom prst="rect">
                  <a:avLst/>
                </a:prstGeom>
                <a:blipFill rotWithShape="0">
                  <a:blip r:embed="rId10"/>
                  <a:stretch>
                    <a:fillRect l="-30303" r="-24242" b="-6667"/>
                  </a:stretch>
                </a:blipFill>
              </p:spPr>
              <p:txBody>
                <a:bodyPr/>
                <a:lstStyle/>
                <a:p>
                  <a:r>
                    <a:rPr lang="el-GR">
                      <a:noFill/>
                    </a:rPr>
                    <a:t> </a:t>
                  </a:r>
                </a:p>
              </p:txBody>
            </p:sp>
          </mc:Fallback>
        </mc:AlternateContent>
      </p:grpSp>
      <p:sp>
        <p:nvSpPr>
          <p:cNvPr id="20" name="U-Turn Arrow 19"/>
          <p:cNvSpPr/>
          <p:nvPr/>
        </p:nvSpPr>
        <p:spPr>
          <a:xfrm rot="10800000" flipH="1">
            <a:off x="5221655" y="3595416"/>
            <a:ext cx="517242" cy="557193"/>
          </a:xfrm>
          <a:prstGeom prst="uturnArrow">
            <a:avLst>
              <a:gd name="adj1" fmla="val 15476"/>
              <a:gd name="adj2" fmla="val 22959"/>
              <a:gd name="adj3" fmla="val 25000"/>
              <a:gd name="adj4" fmla="val 43750"/>
              <a:gd name="adj5"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grpSp>
        <p:nvGrpSpPr>
          <p:cNvPr id="21" name="Group 20"/>
          <p:cNvGrpSpPr/>
          <p:nvPr/>
        </p:nvGrpSpPr>
        <p:grpSpPr>
          <a:xfrm>
            <a:off x="5592074" y="4297680"/>
            <a:ext cx="3425665" cy="369332"/>
            <a:chOff x="5439674" y="4145280"/>
            <a:chExt cx="3425665" cy="369332"/>
          </a:xfrm>
        </p:grpSpPr>
        <p:cxnSp>
          <p:nvCxnSpPr>
            <p:cNvPr id="22" name="Straight Arrow Connector 21"/>
            <p:cNvCxnSpPr/>
            <p:nvPr/>
          </p:nvCxnSpPr>
          <p:spPr>
            <a:xfrm>
              <a:off x="5439674" y="4145280"/>
              <a:ext cx="30861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001000" y="4145280"/>
              <a:ext cx="864339" cy="369332"/>
            </a:xfrm>
            <a:prstGeom prst="rect">
              <a:avLst/>
            </a:prstGeom>
            <a:noFill/>
          </p:spPr>
          <p:txBody>
            <a:bodyPr wrap="none" rtlCol="0">
              <a:spAutoFit/>
            </a:bodyPr>
            <a:lstStyle/>
            <a:p>
              <a:r>
                <a:rPr lang="el-GR" dirty="0"/>
                <a:t>Χρόνος</a:t>
              </a:r>
              <a:endParaRPr lang="en-US" dirty="0"/>
            </a:p>
          </p:txBody>
        </p:sp>
      </p:grpSp>
      <p:grpSp>
        <p:nvGrpSpPr>
          <p:cNvPr id="26" name="Ομάδα 25">
            <a:extLst>
              <a:ext uri="{FF2B5EF4-FFF2-40B4-BE49-F238E27FC236}">
                <a16:creationId xmlns:a16="http://schemas.microsoft.com/office/drawing/2014/main" id="{23FB13F5-A547-EA28-813F-C2C8CDE0C9B4}"/>
              </a:ext>
            </a:extLst>
          </p:cNvPr>
          <p:cNvGrpSpPr/>
          <p:nvPr/>
        </p:nvGrpSpPr>
        <p:grpSpPr>
          <a:xfrm>
            <a:off x="498896" y="1676400"/>
            <a:ext cx="4673730" cy="4488009"/>
            <a:chOff x="498896" y="1676400"/>
            <a:chExt cx="4673730" cy="4488009"/>
          </a:xfrm>
        </p:grpSpPr>
        <p:grpSp>
          <p:nvGrpSpPr>
            <p:cNvPr id="4" name="Group 3"/>
            <p:cNvGrpSpPr/>
            <p:nvPr/>
          </p:nvGrpSpPr>
          <p:grpSpPr>
            <a:xfrm>
              <a:off x="498896" y="1676400"/>
              <a:ext cx="4673730" cy="4488009"/>
              <a:chOff x="498896" y="1676400"/>
              <a:chExt cx="4673730" cy="4488009"/>
            </a:xfrm>
          </p:grpSpPr>
          <p:pic>
            <p:nvPicPr>
              <p:cNvPr id="17" name="Picture 16"/>
              <p:cNvPicPr>
                <a:picLocks noChangeAspect="1"/>
              </p:cNvPicPr>
              <p:nvPr/>
            </p:nvPicPr>
            <p:blipFill rotWithShape="1">
              <a:blip r:embed="rId11">
                <a:extLst>
                  <a:ext uri="{28A0092B-C50C-407E-A947-70E740481C1C}">
                    <a14:useLocalDpi xmlns:a14="http://schemas.microsoft.com/office/drawing/2010/main" val="0"/>
                  </a:ext>
                </a:extLst>
              </a:blip>
              <a:srcRect l="2703" r="2703" b="1982"/>
              <a:stretch/>
            </p:blipFill>
            <p:spPr>
              <a:xfrm>
                <a:off x="498896" y="1676400"/>
                <a:ext cx="4673730" cy="4406660"/>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4947475" y="2590800"/>
                    <a:ext cx="201017"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l-GR" dirty="0"/>
                  </a:p>
                </p:txBody>
              </p:sp>
            </mc:Choice>
            <mc:Fallback xmlns="">
              <p:sp>
                <p:nvSpPr>
                  <p:cNvPr id="3" name="TextBox 2"/>
                  <p:cNvSpPr txBox="1">
                    <a:spLocks noRot="1" noChangeAspect="1" noMove="1" noResize="1" noEditPoints="1" noAdjustHandles="1" noChangeArrowheads="1" noChangeShapeType="1" noTextEdit="1"/>
                  </p:cNvSpPr>
                  <p:nvPr/>
                </p:nvSpPr>
                <p:spPr>
                  <a:xfrm>
                    <a:off x="4947475" y="2590800"/>
                    <a:ext cx="201017" cy="276999"/>
                  </a:xfrm>
                  <a:prstGeom prst="rect">
                    <a:avLst/>
                  </a:prstGeom>
                  <a:blipFill rotWithShape="0">
                    <a:blip r:embed="rId4"/>
                    <a:stretch>
                      <a:fillRect l="-30303" r="-24242" b="-6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584325" y="2590799"/>
                    <a:ext cx="201017" cy="276999"/>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l-GR" dirty="0"/>
                  </a:p>
                </p:txBody>
              </p:sp>
            </mc:Choice>
            <mc:Fallback xmlns="">
              <p:sp>
                <p:nvSpPr>
                  <p:cNvPr id="6" name="TextBox 5"/>
                  <p:cNvSpPr txBox="1">
                    <a:spLocks noRot="1" noChangeAspect="1" noMove="1" noResize="1" noEditPoints="1" noAdjustHandles="1" noChangeArrowheads="1" noChangeShapeType="1" noTextEdit="1"/>
                  </p:cNvSpPr>
                  <p:nvPr/>
                </p:nvSpPr>
                <p:spPr>
                  <a:xfrm>
                    <a:off x="1584325" y="2590799"/>
                    <a:ext cx="201017" cy="276999"/>
                  </a:xfrm>
                  <a:prstGeom prst="rect">
                    <a:avLst/>
                  </a:prstGeom>
                  <a:blipFill rotWithShape="0">
                    <a:blip r:embed="rId5"/>
                    <a:stretch>
                      <a:fillRect l="-30303" r="-24242" b="-6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584325" y="5887410"/>
                    <a:ext cx="207367" cy="276999"/>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l-GR" dirty="0"/>
                  </a:p>
                </p:txBody>
              </p:sp>
            </mc:Choice>
            <mc:Fallback xmlns="">
              <p:sp>
                <p:nvSpPr>
                  <p:cNvPr id="7" name="TextBox 6"/>
                  <p:cNvSpPr txBox="1">
                    <a:spLocks noRot="1" noChangeAspect="1" noMove="1" noResize="1" noEditPoints="1" noAdjustHandles="1" noChangeArrowheads="1" noChangeShapeType="1" noTextEdit="1"/>
                  </p:cNvSpPr>
                  <p:nvPr/>
                </p:nvSpPr>
                <p:spPr>
                  <a:xfrm>
                    <a:off x="1584325" y="5887410"/>
                    <a:ext cx="207367" cy="276999"/>
                  </a:xfrm>
                  <a:prstGeom prst="rect">
                    <a:avLst/>
                  </a:prstGeom>
                  <a:blipFill rotWithShape="0">
                    <a:blip r:embed="rId6"/>
                    <a:stretch>
                      <a:fillRect l="-26471" r="-23529" b="-6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944374" y="5887409"/>
                    <a:ext cx="201017"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l-GR" dirty="0"/>
                  </a:p>
                </p:txBody>
              </p:sp>
            </mc:Choice>
            <mc:Fallback xmlns="">
              <p:sp>
                <p:nvSpPr>
                  <p:cNvPr id="8" name="TextBox 7"/>
                  <p:cNvSpPr txBox="1">
                    <a:spLocks noRot="1" noChangeAspect="1" noMove="1" noResize="1" noEditPoints="1" noAdjustHandles="1" noChangeArrowheads="1" noChangeShapeType="1" noTextEdit="1"/>
                  </p:cNvSpPr>
                  <p:nvPr/>
                </p:nvSpPr>
                <p:spPr>
                  <a:xfrm>
                    <a:off x="4944374" y="5887409"/>
                    <a:ext cx="201017" cy="276999"/>
                  </a:xfrm>
                  <a:prstGeom prst="rect">
                    <a:avLst/>
                  </a:prstGeom>
                  <a:blipFill rotWithShape="0">
                    <a:blip r:embed="rId7"/>
                    <a:stretch>
                      <a:fillRect l="-27273" r="-27273" b="-6667"/>
                    </a:stretch>
                  </a:blipFill>
                </p:spPr>
                <p:txBody>
                  <a:bodyPr/>
                  <a:lstStyle/>
                  <a:p>
                    <a:r>
                      <a:rPr lang="el-GR">
                        <a:noFill/>
                      </a:rPr>
                      <a:t> </a:t>
                    </a:r>
                  </a:p>
                </p:txBody>
              </p:sp>
            </mc:Fallback>
          </mc:AlternateContent>
        </p:grpSp>
        <p:pic>
          <p:nvPicPr>
            <p:cNvPr id="1026" name="Picture 2" descr="Springs &amp; masses – TikZ.net">
              <a:extLst>
                <a:ext uri="{FF2B5EF4-FFF2-40B4-BE49-F238E27FC236}">
                  <a16:creationId xmlns:a16="http://schemas.microsoft.com/office/drawing/2014/main" id="{0A25C47E-9B1C-80D4-2B16-4F3923E111F2}"/>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0217" t="34966" r="37128" b="21221"/>
            <a:stretch/>
          </p:blipFill>
          <p:spPr bwMode="auto">
            <a:xfrm>
              <a:off x="1256935" y="4213955"/>
              <a:ext cx="267066" cy="25999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prings &amp; masses – TikZ.net">
              <a:extLst>
                <a:ext uri="{FF2B5EF4-FFF2-40B4-BE49-F238E27FC236}">
                  <a16:creationId xmlns:a16="http://schemas.microsoft.com/office/drawing/2014/main" id="{7E3BFF88-27B3-FEC1-D5D8-870481662131}"/>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0217" t="34966" r="37128" b="21221"/>
            <a:stretch/>
          </p:blipFill>
          <p:spPr bwMode="auto">
            <a:xfrm>
              <a:off x="1263294" y="3582429"/>
              <a:ext cx="1937103" cy="25999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Springs &amp; masses – TikZ.net">
              <a:extLst>
                <a:ext uri="{FF2B5EF4-FFF2-40B4-BE49-F238E27FC236}">
                  <a16:creationId xmlns:a16="http://schemas.microsoft.com/office/drawing/2014/main" id="{B0E4B04E-4967-D3E3-423A-641FC84DE713}"/>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0217" t="34966" r="37128" b="21221"/>
            <a:stretch/>
          </p:blipFill>
          <p:spPr bwMode="auto">
            <a:xfrm>
              <a:off x="1263294" y="2931466"/>
              <a:ext cx="3613506" cy="259998"/>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Ελεύθερη σχεδίαση: Σχήμα 26">
            <a:extLst>
              <a:ext uri="{FF2B5EF4-FFF2-40B4-BE49-F238E27FC236}">
                <a16:creationId xmlns:a16="http://schemas.microsoft.com/office/drawing/2014/main" id="{CC4E58B2-4239-2F4B-8752-06AEA832115D}"/>
              </a:ext>
            </a:extLst>
          </p:cNvPr>
          <p:cNvSpPr/>
          <p:nvPr/>
        </p:nvSpPr>
        <p:spPr>
          <a:xfrm>
            <a:off x="5857875" y="2638425"/>
            <a:ext cx="2705100" cy="3314709"/>
          </a:xfrm>
          <a:custGeom>
            <a:avLst/>
            <a:gdLst>
              <a:gd name="connsiteX0" fmla="*/ 0 w 2705100"/>
              <a:gd name="connsiteY0" fmla="*/ 0 h 3314709"/>
              <a:gd name="connsiteX1" fmla="*/ 200025 w 2705100"/>
              <a:gd name="connsiteY1" fmla="*/ 371475 h 3314709"/>
              <a:gd name="connsiteX2" fmla="*/ 419100 w 2705100"/>
              <a:gd name="connsiteY2" fmla="*/ 962025 h 3314709"/>
              <a:gd name="connsiteX3" fmla="*/ 609600 w 2705100"/>
              <a:gd name="connsiteY3" fmla="*/ 1685925 h 3314709"/>
              <a:gd name="connsiteX4" fmla="*/ 819150 w 2705100"/>
              <a:gd name="connsiteY4" fmla="*/ 2486025 h 3314709"/>
              <a:gd name="connsiteX5" fmla="*/ 1028700 w 2705100"/>
              <a:gd name="connsiteY5" fmla="*/ 2981325 h 3314709"/>
              <a:gd name="connsiteX6" fmla="*/ 1238250 w 2705100"/>
              <a:gd name="connsiteY6" fmla="*/ 3314700 h 3314709"/>
              <a:gd name="connsiteX7" fmla="*/ 1457325 w 2705100"/>
              <a:gd name="connsiteY7" fmla="*/ 2971800 h 3314709"/>
              <a:gd name="connsiteX8" fmla="*/ 1657350 w 2705100"/>
              <a:gd name="connsiteY8" fmla="*/ 2466975 h 3314709"/>
              <a:gd name="connsiteX9" fmla="*/ 1866900 w 2705100"/>
              <a:gd name="connsiteY9" fmla="*/ 1666875 h 3314709"/>
              <a:gd name="connsiteX10" fmla="*/ 2076450 w 2705100"/>
              <a:gd name="connsiteY10" fmla="*/ 895350 h 3314709"/>
              <a:gd name="connsiteX11" fmla="*/ 2286000 w 2705100"/>
              <a:gd name="connsiteY11" fmla="*/ 361950 h 3314709"/>
              <a:gd name="connsiteX12" fmla="*/ 2505075 w 2705100"/>
              <a:gd name="connsiteY12" fmla="*/ 9525 h 3314709"/>
              <a:gd name="connsiteX13" fmla="*/ 2705100 w 2705100"/>
              <a:gd name="connsiteY13" fmla="*/ 352425 h 331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5100" h="3314709">
                <a:moveTo>
                  <a:pt x="0" y="0"/>
                </a:moveTo>
                <a:cubicBezTo>
                  <a:pt x="65087" y="105569"/>
                  <a:pt x="130175" y="211138"/>
                  <a:pt x="200025" y="371475"/>
                </a:cubicBezTo>
                <a:cubicBezTo>
                  <a:pt x="269875" y="531812"/>
                  <a:pt x="350838" y="742950"/>
                  <a:pt x="419100" y="962025"/>
                </a:cubicBezTo>
                <a:cubicBezTo>
                  <a:pt x="487363" y="1181100"/>
                  <a:pt x="609600" y="1685925"/>
                  <a:pt x="609600" y="1685925"/>
                </a:cubicBezTo>
                <a:cubicBezTo>
                  <a:pt x="676275" y="1939925"/>
                  <a:pt x="749300" y="2270125"/>
                  <a:pt x="819150" y="2486025"/>
                </a:cubicBezTo>
                <a:cubicBezTo>
                  <a:pt x="889000" y="2701925"/>
                  <a:pt x="958850" y="2843213"/>
                  <a:pt x="1028700" y="2981325"/>
                </a:cubicBezTo>
                <a:cubicBezTo>
                  <a:pt x="1098550" y="3119437"/>
                  <a:pt x="1166813" y="3316288"/>
                  <a:pt x="1238250" y="3314700"/>
                </a:cubicBezTo>
                <a:cubicBezTo>
                  <a:pt x="1309688" y="3313113"/>
                  <a:pt x="1387475" y="3113087"/>
                  <a:pt x="1457325" y="2971800"/>
                </a:cubicBezTo>
                <a:cubicBezTo>
                  <a:pt x="1527175" y="2830513"/>
                  <a:pt x="1589088" y="2684462"/>
                  <a:pt x="1657350" y="2466975"/>
                </a:cubicBezTo>
                <a:cubicBezTo>
                  <a:pt x="1725612" y="2249488"/>
                  <a:pt x="1797050" y="1928813"/>
                  <a:pt x="1866900" y="1666875"/>
                </a:cubicBezTo>
                <a:cubicBezTo>
                  <a:pt x="1936750" y="1404938"/>
                  <a:pt x="2006600" y="1112838"/>
                  <a:pt x="2076450" y="895350"/>
                </a:cubicBezTo>
                <a:cubicBezTo>
                  <a:pt x="2146300" y="677863"/>
                  <a:pt x="2214563" y="509587"/>
                  <a:pt x="2286000" y="361950"/>
                </a:cubicBezTo>
                <a:cubicBezTo>
                  <a:pt x="2357437" y="214313"/>
                  <a:pt x="2435225" y="11113"/>
                  <a:pt x="2505075" y="9525"/>
                </a:cubicBezTo>
                <a:cubicBezTo>
                  <a:pt x="2574925" y="7938"/>
                  <a:pt x="2640012" y="180181"/>
                  <a:pt x="2705100" y="352425"/>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3272807" y="2672148"/>
            <a:ext cx="877059" cy="3842266"/>
            <a:chOff x="3276600" y="2667000"/>
            <a:chExt cx="877059" cy="3842266"/>
          </a:xfrm>
        </p:grpSpPr>
        <p:cxnSp>
          <p:nvCxnSpPr>
            <p:cNvPr id="13" name="Straight Arrow Connector 12"/>
            <p:cNvCxnSpPr/>
            <p:nvPr/>
          </p:nvCxnSpPr>
          <p:spPr>
            <a:xfrm>
              <a:off x="3276600" y="2667000"/>
              <a:ext cx="0" cy="36576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289320" y="6139934"/>
              <a:ext cx="864339" cy="369332"/>
            </a:xfrm>
            <a:prstGeom prst="rect">
              <a:avLst/>
            </a:prstGeom>
            <a:noFill/>
          </p:spPr>
          <p:txBody>
            <a:bodyPr wrap="none" rtlCol="0">
              <a:spAutoFit/>
            </a:bodyPr>
            <a:lstStyle/>
            <a:p>
              <a:r>
                <a:rPr lang="el-GR" dirty="0"/>
                <a:t>Χρόνος</a:t>
              </a:r>
              <a:endParaRPr lang="en-US" dirty="0"/>
            </a:p>
          </p:txBody>
        </p:sp>
      </p:grpSp>
    </p:spTree>
    <p:extLst>
      <p:ext uri="{BB962C8B-B14F-4D97-AF65-F5344CB8AC3E}">
        <p14:creationId xmlns:p14="http://schemas.microsoft.com/office/powerpoint/2010/main" val="160238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Απλή Αρμονική Ταλάντωση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8024650" cy="4953000"/>
              </a:xfrm>
            </p:spPr>
            <p:txBody>
              <a:bodyPr>
                <a:normAutofit/>
              </a:bodyPr>
              <a:lstStyle/>
              <a:p>
                <a:r>
                  <a:rPr lang="el-GR" b="1" dirty="0"/>
                  <a:t>Εξισώσεις απλής αρμονικής ταλάντωσης </a:t>
                </a:r>
              </a:p>
              <a:p>
                <a:pPr marL="68580" indent="0">
                  <a:buNone/>
                </a:pPr>
                <a:endParaRPr lang="el-GR" sz="1200" i="1" dirty="0">
                  <a:latin typeface="Cambria Math" panose="02040503050406030204" pitchFamily="18" charset="0"/>
                </a:endParaRPr>
              </a:p>
              <a:p>
                <a:pPr marL="6858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𝑥</m:t>
                          </m:r>
                        </m:sub>
                      </m:sSub>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𝑘</m:t>
                          </m:r>
                        </m:num>
                        <m:den>
                          <m:r>
                            <a:rPr lang="en-US" i="1">
                              <a:latin typeface="Cambria Math" panose="02040503050406030204" pitchFamily="18" charset="0"/>
                              <a:ea typeface="Cambria Math" panose="02040503050406030204" pitchFamily="18" charset="0"/>
                            </a:rPr>
                            <m:t>𝑚</m:t>
                          </m:r>
                        </m:den>
                      </m:f>
                      <m:r>
                        <a:rPr lang="en-US" i="1">
                          <a:latin typeface="Cambria Math" panose="02040503050406030204" pitchFamily="18" charset="0"/>
                          <a:ea typeface="Cambria Math" panose="02040503050406030204" pitchFamily="18" charset="0"/>
                        </a:rPr>
                        <m:t>𝑥</m:t>
                      </m:r>
                      <m:r>
                        <a:rPr lang="el-GR" b="0" i="1" smtClean="0">
                          <a:latin typeface="Cambria Math" panose="02040503050406030204" pitchFamily="18" charset="0"/>
                          <a:ea typeface="Cambria Math" panose="02040503050406030204" pitchFamily="18" charset="0"/>
                        </a:rPr>
                        <m:t>  </m:t>
                      </m:r>
                      <m:groupChr>
                        <m:groupChrPr>
                          <m:chr m:val="⇔"/>
                          <m:vertJc m:val="bot"/>
                          <m:ctrlPr>
                            <a:rPr lang="en-US" i="1">
                              <a:latin typeface="Cambria Math" panose="02040503050406030204" pitchFamily="18" charset="0"/>
                            </a:rPr>
                          </m:ctrlPr>
                        </m:groupChrPr>
                        <m:e>
                          <m:r>
                            <m:rPr>
                              <m:brk m:alnAt="2"/>
                            </m:rPr>
                            <a:rPr lang="el-GR" i="1">
                              <a:latin typeface="Cambria Math" panose="02040503050406030204" pitchFamily="18" charset="0"/>
                            </a:rPr>
                            <m:t> </m:t>
                          </m:r>
                        </m:e>
                      </m:groupChr>
                      <m:r>
                        <a:rPr lang="el-GR" b="0" i="1" smtClean="0">
                          <a:latin typeface="Cambria Math" panose="02040503050406030204" pitchFamily="18" charset="0"/>
                        </a:rPr>
                        <m:t>  </m:t>
                      </m:r>
                      <m:f>
                        <m:fPr>
                          <m:ctrlPr>
                            <a:rPr lang="el-GR" i="1" smtClean="0">
                              <a:latin typeface="Cambria Math" panose="02040503050406030204" pitchFamily="18" charset="0"/>
                            </a:rPr>
                          </m:ctrlPr>
                        </m:fPr>
                        <m:num>
                          <m:sSup>
                            <m:sSupPr>
                              <m:ctrlPr>
                                <a:rPr lang="el-GR"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2</m:t>
                              </m:r>
                            </m:sup>
                          </m:sSup>
                          <m:r>
                            <a:rPr lang="en-US" b="0" i="1" smtClean="0">
                              <a:latin typeface="Cambria Math" panose="02040503050406030204" pitchFamily="18" charset="0"/>
                            </a:rPr>
                            <m:t>𝑥</m:t>
                          </m:r>
                        </m:num>
                        <m:den>
                          <m:sSup>
                            <m:sSupPr>
                              <m:ctrlPr>
                                <a:rPr lang="el-GR" i="1" smtClean="0">
                                  <a:latin typeface="Cambria Math" panose="02040503050406030204" pitchFamily="18" charset="0"/>
                                </a:rPr>
                              </m:ctrlPr>
                            </m:sSupPr>
                            <m:e>
                              <m:r>
                                <a:rPr lang="en-US" b="0" i="1" smtClean="0">
                                  <a:latin typeface="Cambria Math" panose="02040503050406030204" pitchFamily="18" charset="0"/>
                                </a:rPr>
                                <m:t>𝑑𝑡</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m:t>
                          </m:r>
                        </m:num>
                        <m:den>
                          <m:r>
                            <a:rPr lang="en-US" b="0" i="1" smtClean="0">
                              <a:latin typeface="Cambria Math" panose="02040503050406030204" pitchFamily="18" charset="0"/>
                            </a:rPr>
                            <m:t>𝑚</m:t>
                          </m:r>
                        </m:den>
                      </m:f>
                      <m:r>
                        <a:rPr lang="en-US" b="0" i="1" smtClean="0">
                          <a:latin typeface="Cambria Math" panose="02040503050406030204" pitchFamily="18" charset="0"/>
                        </a:rPr>
                        <m:t>𝑥</m:t>
                      </m:r>
                    </m:oMath>
                  </m:oMathPara>
                </a14:m>
                <a:endParaRPr lang="el-GR" b="0" dirty="0"/>
              </a:p>
              <a:p>
                <a:endParaRPr lang="en-US" sz="800" dirty="0"/>
              </a:p>
              <a:p>
                <a:r>
                  <a:rPr lang="el-GR" dirty="0"/>
                  <a:t>Αν θέσουμε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l-GR" i="1">
                            <a:latin typeface="Cambria Math" panose="02040503050406030204" pitchFamily="18" charset="0"/>
                            <a:ea typeface="Cambria Math" panose="02040503050406030204" pitchFamily="18" charset="0"/>
                          </a:rPr>
                          <m:t>𝜔</m:t>
                        </m:r>
                      </m:e>
                      <m:sup>
                        <m:r>
                          <a:rPr lang="el-GR" i="1">
                            <a:latin typeface="Cambria Math" panose="02040503050406030204" pitchFamily="18" charset="0"/>
                            <a:ea typeface="Cambria Math" panose="02040503050406030204" pitchFamily="18" charset="0"/>
                          </a:rPr>
                          <m:t>2</m:t>
                        </m:r>
                      </m:sup>
                    </m:sSup>
                    <m:r>
                      <a:rPr lang="el-GR" i="1">
                        <a:latin typeface="Cambria Math" panose="02040503050406030204" pitchFamily="18" charset="0"/>
                        <a:ea typeface="Cambria Math" panose="02040503050406030204" pitchFamily="18" charset="0"/>
                      </a:rPr>
                      <m:t>=</m:t>
                    </m:r>
                    <m:f>
                      <m:fPr>
                        <m:ctrlPr>
                          <a:rPr lang="el-GR"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𝑘</m:t>
                        </m:r>
                      </m:num>
                      <m:den>
                        <m:r>
                          <a:rPr lang="en-US" i="1">
                            <a:latin typeface="Cambria Math" panose="02040503050406030204" pitchFamily="18" charset="0"/>
                            <a:ea typeface="Cambria Math" panose="02040503050406030204" pitchFamily="18" charset="0"/>
                          </a:rPr>
                          <m:t>𝑚</m:t>
                        </m:r>
                      </m:den>
                    </m:f>
                    <m:r>
                      <a:rPr lang="el-GR" b="0" i="1" smtClean="0">
                        <a:latin typeface="Cambria Math" panose="02040503050406030204" pitchFamily="18" charset="0"/>
                        <a:ea typeface="Cambria Math" panose="02040503050406030204" pitchFamily="18" charset="0"/>
                      </a:rPr>
                      <m:t>  </m:t>
                    </m:r>
                  </m:oMath>
                </a14:m>
                <a:r>
                  <a:rPr lang="el-GR" dirty="0"/>
                  <a:t>, τότε έχουμε</a:t>
                </a:r>
                <a:r>
                  <a:rPr lang="el-GR" i="1" dirty="0">
                    <a:latin typeface="Cambria Math" panose="02040503050406030204" pitchFamily="18" charset="0"/>
                  </a:rPr>
                  <a:t>	</a:t>
                </a:r>
              </a:p>
              <a:p>
                <a:pPr marL="68580" indent="0">
                  <a:buNone/>
                </a:pPr>
                <a14:m>
                  <m:oMathPara xmlns:m="http://schemas.openxmlformats.org/officeDocument/2006/math">
                    <m:oMathParaPr>
                      <m:jc m:val="centerGroup"/>
                    </m:oMathParaPr>
                    <m:oMath xmlns:m="http://schemas.openxmlformats.org/officeDocument/2006/math">
                      <m:f>
                        <m:fPr>
                          <m:ctrlPr>
                            <a:rPr lang="el-GR" i="1">
                              <a:latin typeface="Cambria Math" panose="02040503050406030204" pitchFamily="18" charset="0"/>
                            </a:rPr>
                          </m:ctrlPr>
                        </m:fPr>
                        <m:num>
                          <m:sSup>
                            <m:sSupPr>
                              <m:ctrlPr>
                                <a:rPr lang="el-GR" i="1">
                                  <a:latin typeface="Cambria Math" panose="02040503050406030204" pitchFamily="18" charset="0"/>
                                </a:rPr>
                              </m:ctrlPr>
                            </m:sSupPr>
                            <m:e>
                              <m:r>
                                <a:rPr lang="en-US" i="1">
                                  <a:latin typeface="Cambria Math" panose="02040503050406030204" pitchFamily="18" charset="0"/>
                                </a:rPr>
                                <m:t>𝑑</m:t>
                              </m:r>
                            </m:e>
                            <m:sup>
                              <m:r>
                                <a:rPr lang="en-US" i="1">
                                  <a:latin typeface="Cambria Math" panose="02040503050406030204" pitchFamily="18" charset="0"/>
                                </a:rPr>
                                <m:t>2</m:t>
                              </m:r>
                            </m:sup>
                          </m:sSup>
                          <m:r>
                            <a:rPr lang="en-US" i="1">
                              <a:latin typeface="Cambria Math" panose="02040503050406030204" pitchFamily="18" charset="0"/>
                            </a:rPr>
                            <m:t>𝑥</m:t>
                          </m:r>
                        </m:num>
                        <m:den>
                          <m:sSup>
                            <m:sSupPr>
                              <m:ctrlPr>
                                <a:rPr lang="el-GR" i="1">
                                  <a:latin typeface="Cambria Math" panose="02040503050406030204" pitchFamily="18" charset="0"/>
                                </a:rPr>
                              </m:ctrlPr>
                            </m:sSupPr>
                            <m:e>
                              <m:r>
                                <a:rPr lang="en-US" i="1">
                                  <a:latin typeface="Cambria Math" panose="02040503050406030204" pitchFamily="18" charset="0"/>
                                </a:rPr>
                                <m:t>𝑑𝑡</m:t>
                              </m:r>
                            </m:e>
                            <m:sup>
                              <m:r>
                                <a:rPr lang="en-US" i="1">
                                  <a:latin typeface="Cambria Math" panose="02040503050406030204" pitchFamily="18" charset="0"/>
                                </a:rPr>
                                <m:t>2</m:t>
                              </m:r>
                            </m:sup>
                          </m:sSup>
                        </m:den>
                      </m:f>
                      <m:r>
                        <a:rPr lang="en-US" i="1">
                          <a:latin typeface="Cambria Math" panose="02040503050406030204" pitchFamily="18" charset="0"/>
                        </a:rPr>
                        <m:t>=−</m:t>
                      </m:r>
                      <m:sSup>
                        <m:sSupPr>
                          <m:ctrlPr>
                            <a:rPr lang="aa-ET" b="0" i="1" smtClean="0">
                              <a:latin typeface="Cambria Math" panose="02040503050406030204" pitchFamily="18" charset="0"/>
                            </a:rPr>
                          </m:ctrlPr>
                        </m:sSupPr>
                        <m:e>
                          <m:r>
                            <a:rPr lang="el-GR" b="0" i="1" smtClean="0">
                              <a:latin typeface="Cambria Math" panose="02040503050406030204" pitchFamily="18" charset="0"/>
                            </a:rPr>
                            <m:t>𝜔</m:t>
                          </m:r>
                        </m:e>
                        <m:sup>
                          <m:r>
                            <a:rPr lang="aa-ET" b="0" i="1" smtClean="0">
                              <a:latin typeface="Cambria Math" panose="02040503050406030204" pitchFamily="18" charset="0"/>
                            </a:rPr>
                            <m:t>2</m:t>
                          </m:r>
                        </m:sup>
                      </m:sSup>
                      <m:r>
                        <a:rPr lang="en-US" i="1">
                          <a:latin typeface="Cambria Math" panose="02040503050406030204" pitchFamily="18" charset="0"/>
                        </a:rPr>
                        <m:t>𝑥</m:t>
                      </m:r>
                    </m:oMath>
                  </m:oMathPara>
                </a14:m>
                <a:endParaRPr lang="el-GR" dirty="0"/>
              </a:p>
              <a:p>
                <a:endParaRPr lang="en-US" dirty="0"/>
              </a:p>
              <a:p>
                <a:r>
                  <a:rPr lang="el-GR" dirty="0"/>
                  <a:t>Λύση διαφορικής εξίσωσης </a:t>
                </a:r>
                <a:r>
                  <a:rPr lang="el-GR" b="0" i="1" dirty="0">
                    <a:latin typeface="Cambria Math" panose="02040503050406030204" pitchFamily="18" charset="0"/>
                  </a:rPr>
                  <a:t/>
                </a:r>
                <a:br>
                  <a:rPr lang="el-GR" b="0" i="1" dirty="0">
                    <a:latin typeface="Cambria Math" panose="02040503050406030204" pitchFamily="18" charset="0"/>
                  </a:rPr>
                </a:br>
                <a:r>
                  <a:rPr lang="el-GR" b="0" i="1" dirty="0">
                    <a:latin typeface="Cambria Math" panose="02040503050406030204" pitchFamily="18" charset="0"/>
                  </a:rPr>
                  <a:t/>
                </a:r>
                <a:br>
                  <a:rPr lang="el-GR" b="0" i="1" dirty="0">
                    <a:latin typeface="Cambria Math" panose="02040503050406030204" pitchFamily="18" charset="0"/>
                  </a:rPr>
                </a:br>
                <a14:m>
                  <m:oMath xmlns:m="http://schemas.openxmlformats.org/officeDocument/2006/math">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solidFill>
                          <a:srgbClr val="FF0000"/>
                        </a:solidFill>
                        <a:latin typeface="Cambria Math" panose="02040503050406030204" pitchFamily="18" charset="0"/>
                      </a:rPr>
                      <m:t>𝐴</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r>
                          <a:rPr lang="en-US" b="0" i="1" smtClean="0">
                            <a:latin typeface="Cambria Math" panose="02040503050406030204" pitchFamily="18" charset="0"/>
                          </a:rPr>
                          <m:t>(</m:t>
                        </m:r>
                        <m:r>
                          <a:rPr lang="el-GR" b="0" i="1" smtClean="0">
                            <a:solidFill>
                              <a:srgbClr val="7030A0"/>
                            </a:solidFill>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r>
                          <a:rPr lang="el-GR" b="0" i="1" smtClean="0">
                            <a:solidFill>
                              <a:srgbClr val="00B0F0"/>
                            </a:solidFill>
                            <a:latin typeface="Cambria Math" panose="02040503050406030204" pitchFamily="18" charset="0"/>
                          </a:rPr>
                          <m:t>𝜑</m:t>
                        </m:r>
                        <m:r>
                          <a:rPr lang="el-GR" b="0" i="1" smtClean="0">
                            <a:latin typeface="Cambria Math" panose="02040503050406030204" pitchFamily="18" charset="0"/>
                          </a:rPr>
                          <m:t>)</m:t>
                        </m:r>
                      </m:e>
                    </m:func>
                  </m:oMath>
                </a14:m>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8024650" cy="4953000"/>
              </a:xfrm>
              <a:blipFill>
                <a:blip r:embed="rId3"/>
                <a:stretch>
                  <a:fillRect t="-984"/>
                </a:stretch>
              </a:blipFill>
            </p:spPr>
            <p:txBody>
              <a:bodyPr/>
              <a:lstStyle/>
              <a:p>
                <a:r>
                  <a:rPr lang="en-US">
                    <a:noFill/>
                  </a:rPr>
                  <a:t> </a:t>
                </a:r>
              </a:p>
            </p:txBody>
          </p:sp>
        </mc:Fallback>
      </mc:AlternateContent>
      <p:cxnSp>
        <p:nvCxnSpPr>
          <p:cNvPr id="16" name="Elbow Connector 15"/>
          <p:cNvCxnSpPr/>
          <p:nvPr/>
        </p:nvCxnSpPr>
        <p:spPr>
          <a:xfrm flipV="1">
            <a:off x="1753816" y="5894039"/>
            <a:ext cx="2481266" cy="286168"/>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657756" y="5621814"/>
            <a:ext cx="1638300" cy="584775"/>
          </a:xfrm>
          <a:prstGeom prst="rect">
            <a:avLst/>
          </a:prstGeom>
          <a:noFill/>
        </p:spPr>
        <p:txBody>
          <a:bodyPr wrap="square" rtlCol="0">
            <a:spAutoFit/>
          </a:bodyPr>
          <a:lstStyle/>
          <a:p>
            <a:r>
              <a:rPr lang="el-GR" sz="1600" b="1" dirty="0">
                <a:solidFill>
                  <a:srgbClr val="FF0000"/>
                </a:solidFill>
              </a:rPr>
              <a:t>Πλάτος ταλάντωσης</a:t>
            </a:r>
          </a:p>
        </p:txBody>
      </p:sp>
      <p:cxnSp>
        <p:nvCxnSpPr>
          <p:cNvPr id="26" name="Elbow Connector 25"/>
          <p:cNvCxnSpPr/>
          <p:nvPr/>
        </p:nvCxnSpPr>
        <p:spPr>
          <a:xfrm rot="10800000">
            <a:off x="5028998" y="5881037"/>
            <a:ext cx="2591002" cy="322415"/>
          </a:xfrm>
          <a:prstGeom prst="bentConnector2">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878125" y="5872968"/>
            <a:ext cx="2476296" cy="338554"/>
          </a:xfrm>
          <a:prstGeom prst="rect">
            <a:avLst/>
          </a:prstGeom>
          <a:noFill/>
        </p:spPr>
        <p:txBody>
          <a:bodyPr wrap="square" rtlCol="0">
            <a:spAutoFit/>
          </a:bodyPr>
          <a:lstStyle/>
          <a:p>
            <a:r>
              <a:rPr lang="el-GR" sz="1600" b="1" dirty="0">
                <a:solidFill>
                  <a:srgbClr val="7030A0"/>
                </a:solidFill>
              </a:rPr>
              <a:t>Συχνότητα ταλάντωσης</a:t>
            </a:r>
          </a:p>
        </p:txBody>
      </p:sp>
      <p:cxnSp>
        <p:nvCxnSpPr>
          <p:cNvPr id="31" name="Elbow Connector 30"/>
          <p:cNvCxnSpPr/>
          <p:nvPr/>
        </p:nvCxnSpPr>
        <p:spPr>
          <a:xfrm rot="10800000" flipV="1">
            <a:off x="5926658" y="5442203"/>
            <a:ext cx="1571422" cy="272650"/>
          </a:xfrm>
          <a:prstGeom prst="bentConnector3">
            <a:avLst>
              <a:gd name="adj1" fmla="val 50000"/>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591504" y="4826948"/>
            <a:ext cx="2286000" cy="584775"/>
          </a:xfrm>
          <a:prstGeom prst="rect">
            <a:avLst/>
          </a:prstGeom>
          <a:noFill/>
        </p:spPr>
        <p:txBody>
          <a:bodyPr wrap="square" rtlCol="0">
            <a:spAutoFit/>
          </a:bodyPr>
          <a:lstStyle/>
          <a:p>
            <a:r>
              <a:rPr lang="el-GR" sz="1600" b="1" dirty="0">
                <a:solidFill>
                  <a:srgbClr val="00B0F0"/>
                </a:solidFill>
              </a:rPr>
              <a:t>Φάση μετατόπισης</a:t>
            </a:r>
            <a:r>
              <a:rPr lang="en-US" sz="1600" b="1" dirty="0">
                <a:solidFill>
                  <a:srgbClr val="00B0F0"/>
                </a:solidFill>
              </a:rPr>
              <a:t> </a:t>
            </a:r>
            <a:r>
              <a:rPr lang="el-GR" sz="1600" b="1" dirty="0">
                <a:solidFill>
                  <a:srgbClr val="00B0F0"/>
                </a:solidFill>
              </a:rPr>
              <a:t>ή αρχική φάση</a:t>
            </a:r>
          </a:p>
        </p:txBody>
      </p:sp>
      <p:cxnSp>
        <p:nvCxnSpPr>
          <p:cNvPr id="35" name="Elbow Connector 34"/>
          <p:cNvCxnSpPr/>
          <p:nvPr/>
        </p:nvCxnSpPr>
        <p:spPr>
          <a:xfrm flipV="1">
            <a:off x="914400" y="5314064"/>
            <a:ext cx="4464844" cy="230569"/>
          </a:xfrm>
          <a:prstGeom prst="bentConnector4">
            <a:avLst>
              <a:gd name="adj1" fmla="val 43520"/>
              <a:gd name="adj2" fmla="val 156575"/>
            </a:avLst>
          </a:prstGeom>
          <a:ln w="28575">
            <a:solidFill>
              <a:srgbClr val="FFC000"/>
            </a:solidFill>
            <a:tailEnd type="triangle"/>
          </a:ln>
        </p:spPr>
        <p:style>
          <a:lnRef idx="2">
            <a:schemeClr val="dk1"/>
          </a:lnRef>
          <a:fillRef idx="0">
            <a:schemeClr val="dk1"/>
          </a:fillRef>
          <a:effectRef idx="1">
            <a:schemeClr val="dk1"/>
          </a:effectRef>
          <a:fontRef idx="minor">
            <a:schemeClr val="tx1"/>
          </a:fontRef>
        </p:style>
      </p:cxnSp>
      <p:sp>
        <p:nvSpPr>
          <p:cNvPr id="43" name="TextBox 42"/>
          <p:cNvSpPr txBox="1"/>
          <p:nvPr/>
        </p:nvSpPr>
        <p:spPr>
          <a:xfrm>
            <a:off x="762000" y="5255333"/>
            <a:ext cx="861510" cy="338554"/>
          </a:xfrm>
          <a:prstGeom prst="rect">
            <a:avLst/>
          </a:prstGeom>
          <a:noFill/>
        </p:spPr>
        <p:txBody>
          <a:bodyPr wrap="square" rtlCol="0">
            <a:spAutoFit/>
          </a:bodyPr>
          <a:lstStyle/>
          <a:p>
            <a:r>
              <a:rPr lang="el-GR" sz="1600" b="1" dirty="0">
                <a:solidFill>
                  <a:srgbClr val="FFC000"/>
                </a:solidFill>
              </a:rPr>
              <a:t>Φάση</a:t>
            </a:r>
          </a:p>
        </p:txBody>
      </p:sp>
      <p:sp>
        <p:nvSpPr>
          <p:cNvPr id="17" name="Rounded Rectangle 16"/>
          <p:cNvSpPr/>
          <p:nvPr/>
        </p:nvSpPr>
        <p:spPr>
          <a:xfrm>
            <a:off x="3743961" y="3495040"/>
            <a:ext cx="1981200" cy="838200"/>
          </a:xfrm>
          <a:prstGeom prst="roundRect">
            <a:avLst/>
          </a:prstGeom>
          <a:noFill/>
          <a:ln w="28575">
            <a:solidFill>
              <a:srgbClr val="92D05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l-GR"/>
          </a:p>
        </p:txBody>
      </p:sp>
      <p:cxnSp>
        <p:nvCxnSpPr>
          <p:cNvPr id="11" name="Straight Arrow Connector 10"/>
          <p:cNvCxnSpPr/>
          <p:nvPr/>
        </p:nvCxnSpPr>
        <p:spPr>
          <a:xfrm flipH="1">
            <a:off x="5715001" y="3886200"/>
            <a:ext cx="2438399" cy="0"/>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324498" y="3516868"/>
            <a:ext cx="2078198" cy="369332"/>
          </a:xfrm>
          <a:prstGeom prst="rect">
            <a:avLst/>
          </a:prstGeom>
          <a:noFill/>
        </p:spPr>
        <p:txBody>
          <a:bodyPr wrap="none" rtlCol="0">
            <a:spAutoFit/>
          </a:bodyPr>
          <a:lstStyle/>
          <a:p>
            <a:r>
              <a:rPr lang="el-GR" b="1" dirty="0">
                <a:solidFill>
                  <a:srgbClr val="92D050"/>
                </a:solidFill>
              </a:rPr>
              <a:t>Διαφορική εξίσωση</a:t>
            </a:r>
          </a:p>
        </p:txBody>
      </p:sp>
      <p:sp>
        <p:nvSpPr>
          <p:cNvPr id="4" name="Right Brace 3"/>
          <p:cNvSpPr/>
          <p:nvPr/>
        </p:nvSpPr>
        <p:spPr>
          <a:xfrm rot="16200000">
            <a:off x="5279397" y="4957950"/>
            <a:ext cx="197300" cy="978310"/>
          </a:xfrm>
          <a:prstGeom prst="rightBrac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8473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10" presetClass="entr" presetSubtype="0"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par>
                                <p:cTn id="53" presetID="10" presetClass="entr" presetSubtype="0"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500"/>
                                        <p:tgtEl>
                                          <p:spTgt spid="4"/>
                                        </p:tgtEl>
                                      </p:cBhvr>
                                    </p:animEffect>
                                  </p:childTnLst>
                                </p:cTn>
                              </p:par>
                              <p:par>
                                <p:cTn id="64" presetID="10" presetClass="entr" presetSubtype="0" fill="hold"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fade">
                                      <p:cBhvr>
                                        <p:cTn id="6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P spid="32" grpId="0"/>
      <p:bldP spid="43" grpId="0"/>
      <p:bldP spid="17" grpId="0" animBg="1"/>
      <p:bldP spid="15"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Απλή Αρμονική Ταλάντωση</a:t>
            </a:r>
          </a:p>
        </p:txBody>
      </p:sp>
      <p:pic>
        <p:nvPicPr>
          <p:cNvPr id="2050" name="Picture 2" descr="Visualizing free and forced harmonic oscillations - Application Ce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975" y="1752600"/>
            <a:ext cx="6019800" cy="446830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Box 2"/>
              <p:cNvSpPr txBox="1"/>
              <p:nvPr/>
            </p:nvSpPr>
            <p:spPr>
              <a:xfrm rot="16200000">
                <a:off x="521269" y="2482640"/>
                <a:ext cx="1829412" cy="369332"/>
              </a:xfrm>
              <a:prstGeom prst="rect">
                <a:avLst/>
              </a:prstGeom>
              <a:noFill/>
            </p:spPr>
            <p:txBody>
              <a:bodyPr wrap="none" rtlCol="0">
                <a:spAutoFit/>
              </a:bodyPr>
              <a:lstStyle/>
              <a:p>
                <a:r>
                  <a:rPr lang="el-GR" dirty="0"/>
                  <a:t>Μετατόπιση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endParaRPr lang="el-GR" dirty="0"/>
              </a:p>
            </p:txBody>
          </p:sp>
        </mc:Choice>
        <mc:Fallback xmlns="">
          <p:sp>
            <p:nvSpPr>
              <p:cNvPr id="3" name="TextBox 2"/>
              <p:cNvSpPr txBox="1">
                <a:spLocks noRot="1" noChangeAspect="1" noMove="1" noResize="1" noEditPoints="1" noAdjustHandles="1" noChangeArrowheads="1" noChangeShapeType="1" noTextEdit="1"/>
              </p:cNvSpPr>
              <p:nvPr/>
            </p:nvSpPr>
            <p:spPr>
              <a:xfrm rot="16200000">
                <a:off x="521269" y="2482640"/>
                <a:ext cx="1829412" cy="369332"/>
              </a:xfrm>
              <a:prstGeom prst="rect">
                <a:avLst/>
              </a:prstGeom>
              <a:blipFill rotWithShape="0">
                <a:blip r:embed="rId4"/>
                <a:stretch>
                  <a:fillRect l="-8197" t="-333" r="-24590" b="-2667"/>
                </a:stretch>
              </a:blipFill>
            </p:spPr>
            <p:txBody>
              <a:bodyPr/>
              <a:lstStyle/>
              <a:p>
                <a:r>
                  <a:rPr lang="el-GR">
                    <a:noFill/>
                  </a:rPr>
                  <a:t> </a:t>
                </a:r>
              </a:p>
            </p:txBody>
          </p:sp>
        </mc:Fallback>
      </mc:AlternateContent>
      <p:sp>
        <p:nvSpPr>
          <p:cNvPr id="6" name="TextBox 5"/>
          <p:cNvSpPr txBox="1"/>
          <p:nvPr/>
        </p:nvSpPr>
        <p:spPr>
          <a:xfrm>
            <a:off x="4114800" y="4890532"/>
            <a:ext cx="917239" cy="369332"/>
          </a:xfrm>
          <a:prstGeom prst="rect">
            <a:avLst/>
          </a:prstGeom>
          <a:solidFill>
            <a:schemeClr val="bg1"/>
          </a:solidFill>
        </p:spPr>
        <p:txBody>
          <a:bodyPr wrap="none" rtlCol="0">
            <a:spAutoFit/>
          </a:bodyPr>
          <a:lstStyle/>
          <a:p>
            <a:r>
              <a:rPr lang="el-GR" dirty="0"/>
              <a:t>Χρόνος </a:t>
            </a:r>
          </a:p>
        </p:txBody>
      </p:sp>
      <p:sp>
        <p:nvSpPr>
          <p:cNvPr id="5" name="Rectangle 4"/>
          <p:cNvSpPr/>
          <p:nvPr/>
        </p:nvSpPr>
        <p:spPr>
          <a:xfrm>
            <a:off x="1684142" y="1752600"/>
            <a:ext cx="284358" cy="457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5800521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926" r="4284" b="57905"/>
          <a:stretch/>
        </p:blipFill>
        <p:spPr>
          <a:xfrm>
            <a:off x="5716384" y="2667000"/>
            <a:ext cx="2894216" cy="1517495"/>
          </a:xfrm>
          <a:prstGeom prst="rect">
            <a:avLst/>
          </a:prstGeom>
        </p:spPr>
      </p:pic>
      <p:sp>
        <p:nvSpPr>
          <p:cNvPr id="2" name="Title 1"/>
          <p:cNvSpPr>
            <a:spLocks noGrp="1"/>
          </p:cNvSpPr>
          <p:nvPr>
            <p:ph type="title"/>
          </p:nvPr>
        </p:nvSpPr>
        <p:spPr/>
        <p:txBody>
          <a:bodyPr>
            <a:normAutofit fontScale="90000"/>
          </a:bodyPr>
          <a:lstStyle/>
          <a:p>
            <a:r>
              <a:rPr lang="el-GR" dirty="0"/>
              <a:t>Απλή Αρμονική Ταλάντωση</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738350" y="1371600"/>
                <a:ext cx="8024650" cy="5257800"/>
              </a:xfrm>
            </p:spPr>
            <p:txBody>
              <a:bodyPr>
                <a:normAutofit fontScale="62500" lnSpcReduction="20000"/>
              </a:bodyPr>
              <a:lstStyle/>
              <a:p>
                <a:r>
                  <a:rPr lang="el-GR" b="1" dirty="0"/>
                  <a:t>Γωνιακή Συχνότητα ταλάντωσης </a:t>
                </a:r>
              </a:p>
              <a:p>
                <a:pPr marL="68580" indent="0">
                  <a:buNone/>
                </a:pPr>
                <a:r>
                  <a:rPr lang="en-US" b="0" i="1" dirty="0">
                    <a:latin typeface="Cambria Math" panose="02040503050406030204" pitchFamily="18" charset="0"/>
                  </a:rPr>
                  <a:t/>
                </a:r>
                <a:br>
                  <a:rPr lang="en-US"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l-GR" sz="2600" b="0" i="1" smtClean="0">
                          <a:solidFill>
                            <a:srgbClr val="FF0000"/>
                          </a:solidFill>
                          <a:latin typeface="Cambria Math" panose="02040503050406030204" pitchFamily="18" charset="0"/>
                        </a:rPr>
                        <m:t>𝜔</m:t>
                      </m:r>
                      <m:r>
                        <a:rPr lang="el-GR" sz="2600" b="0" i="0" smtClean="0">
                          <a:solidFill>
                            <a:srgbClr val="FF0000"/>
                          </a:solidFill>
                          <a:latin typeface="Cambria Math" panose="02040503050406030204" pitchFamily="18" charset="0"/>
                        </a:rPr>
                        <m:t>=</m:t>
                      </m:r>
                      <m:rad>
                        <m:radPr>
                          <m:degHide m:val="on"/>
                          <m:ctrlPr>
                            <a:rPr lang="el-GR" sz="2600" b="0" i="1" smtClean="0">
                              <a:solidFill>
                                <a:srgbClr val="FF0000"/>
                              </a:solidFill>
                              <a:latin typeface="Cambria Math" panose="02040503050406030204" pitchFamily="18" charset="0"/>
                            </a:rPr>
                          </m:ctrlPr>
                        </m:radPr>
                        <m:deg/>
                        <m:e>
                          <m:f>
                            <m:fPr>
                              <m:ctrlPr>
                                <a:rPr lang="el-GR" sz="2600" b="0" i="1" smtClean="0">
                                  <a:solidFill>
                                    <a:srgbClr val="FF0000"/>
                                  </a:solidFill>
                                  <a:latin typeface="Cambria Math" panose="02040503050406030204" pitchFamily="18" charset="0"/>
                                </a:rPr>
                              </m:ctrlPr>
                            </m:fPr>
                            <m:num>
                              <m:r>
                                <a:rPr lang="en-US" sz="2600" b="0" i="1" smtClean="0">
                                  <a:solidFill>
                                    <a:srgbClr val="FF0000"/>
                                  </a:solidFill>
                                  <a:latin typeface="Cambria Math" panose="02040503050406030204" pitchFamily="18" charset="0"/>
                                </a:rPr>
                                <m:t>𝑘</m:t>
                              </m:r>
                            </m:num>
                            <m:den>
                              <m:r>
                                <a:rPr lang="en-US" sz="2600" b="0" i="1" smtClean="0">
                                  <a:solidFill>
                                    <a:srgbClr val="FF0000"/>
                                  </a:solidFill>
                                  <a:latin typeface="Cambria Math" panose="02040503050406030204" pitchFamily="18" charset="0"/>
                                </a:rPr>
                                <m:t>𝑚</m:t>
                              </m:r>
                            </m:den>
                          </m:f>
                        </m:e>
                      </m:rad>
                    </m:oMath>
                  </m:oMathPara>
                </a14:m>
                <a:endParaRPr lang="en-US" dirty="0"/>
              </a:p>
              <a:p>
                <a:pPr lvl="1"/>
                <a:r>
                  <a:rPr lang="el-GR" dirty="0"/>
                  <a:t>Μετριέται σε </a:t>
                </a:r>
                <a:r>
                  <a:rPr lang="en-US" dirty="0"/>
                  <a:t>rad/s</a:t>
                </a:r>
                <a:endParaRPr lang="el-GR" dirty="0"/>
              </a:p>
              <a:p>
                <a:pPr lvl="1"/>
                <a:r>
                  <a:rPr lang="el-GR" dirty="0"/>
                  <a:t>Ορίζει πόσο γρήγορα ταλαντώνεται το σύστημα του ταλαντωτή</a:t>
                </a:r>
              </a:p>
              <a:p>
                <a:endParaRPr lang="el-GR" b="1" dirty="0"/>
              </a:p>
              <a:p>
                <a:r>
                  <a:rPr lang="el-GR" b="1" dirty="0"/>
                  <a:t>Περίοδος </a:t>
                </a:r>
                <a:r>
                  <a:rPr lang="en-US" i="1" dirty="0">
                    <a:latin typeface="Cambria Math" panose="02040503050406030204" pitchFamily="18" charset="0"/>
                  </a:rPr>
                  <a:t/>
                </a:r>
                <a:br>
                  <a:rPr lang="en-US" i="1" dirty="0">
                    <a:latin typeface="Cambria Math" panose="02040503050406030204" pitchFamily="18" charset="0"/>
                  </a:rPr>
                </a:br>
                <a14:m>
                  <m:oMath xmlns:m="http://schemas.openxmlformats.org/officeDocument/2006/math">
                    <m:r>
                      <a:rPr lang="en-US" sz="2600" i="1">
                        <a:latin typeface="Cambria Math" panose="02040503050406030204" pitchFamily="18" charset="0"/>
                      </a:rPr>
                      <m:t>𝑇</m:t>
                    </m:r>
                    <m:r>
                      <a:rPr lang="el-GR" sz="2600">
                        <a:latin typeface="Cambria Math" panose="02040503050406030204" pitchFamily="18" charset="0"/>
                      </a:rPr>
                      <m:t>=</m:t>
                    </m:r>
                    <m:f>
                      <m:fPr>
                        <m:ctrlPr>
                          <a:rPr lang="el-GR" sz="2600" i="1">
                            <a:latin typeface="Cambria Math" panose="02040503050406030204" pitchFamily="18" charset="0"/>
                          </a:rPr>
                        </m:ctrlPr>
                      </m:fPr>
                      <m:num>
                        <m:r>
                          <a:rPr lang="el-GR" sz="2600" i="1">
                            <a:latin typeface="Cambria Math" panose="02040503050406030204" pitchFamily="18" charset="0"/>
                          </a:rPr>
                          <m:t>2</m:t>
                        </m:r>
                        <m:r>
                          <a:rPr lang="el-GR" sz="2600" i="1">
                            <a:latin typeface="Cambria Math" panose="02040503050406030204" pitchFamily="18" charset="0"/>
                          </a:rPr>
                          <m:t>𝜋</m:t>
                        </m:r>
                      </m:num>
                      <m:den>
                        <m:r>
                          <a:rPr lang="el-GR" sz="2600" i="1">
                            <a:latin typeface="Cambria Math" panose="02040503050406030204" pitchFamily="18" charset="0"/>
                          </a:rPr>
                          <m:t>𝜔</m:t>
                        </m:r>
                      </m:den>
                    </m:f>
                    <m:r>
                      <a:rPr lang="el-GR" sz="2600" i="1">
                        <a:latin typeface="Cambria Math" panose="02040503050406030204" pitchFamily="18" charset="0"/>
                      </a:rPr>
                      <m:t>=</m:t>
                    </m:r>
                    <m:r>
                      <a:rPr lang="el-GR" sz="2600" i="1" smtClean="0">
                        <a:solidFill>
                          <a:srgbClr val="FF0000"/>
                        </a:solidFill>
                        <a:latin typeface="Cambria Math" panose="02040503050406030204" pitchFamily="18" charset="0"/>
                      </a:rPr>
                      <m:t>2</m:t>
                    </m:r>
                    <m:r>
                      <a:rPr lang="el-GR" sz="2600" i="1" smtClean="0">
                        <a:solidFill>
                          <a:srgbClr val="FF0000"/>
                        </a:solidFill>
                        <a:latin typeface="Cambria Math" panose="02040503050406030204" pitchFamily="18" charset="0"/>
                      </a:rPr>
                      <m:t>𝜋</m:t>
                    </m:r>
                    <m:rad>
                      <m:radPr>
                        <m:degHide m:val="on"/>
                        <m:ctrlPr>
                          <a:rPr lang="el-GR" sz="2600" i="1">
                            <a:solidFill>
                              <a:srgbClr val="FF0000"/>
                            </a:solidFill>
                            <a:latin typeface="Cambria Math" panose="02040503050406030204" pitchFamily="18" charset="0"/>
                          </a:rPr>
                        </m:ctrlPr>
                      </m:radPr>
                      <m:deg/>
                      <m:e>
                        <m:f>
                          <m:fPr>
                            <m:ctrlPr>
                              <a:rPr lang="el-GR" sz="2600" i="1">
                                <a:solidFill>
                                  <a:srgbClr val="FF0000"/>
                                </a:solidFill>
                                <a:latin typeface="Cambria Math" panose="02040503050406030204" pitchFamily="18" charset="0"/>
                              </a:rPr>
                            </m:ctrlPr>
                          </m:fPr>
                          <m:num>
                            <m:r>
                              <a:rPr lang="en-US" sz="2600" i="1">
                                <a:solidFill>
                                  <a:srgbClr val="FF0000"/>
                                </a:solidFill>
                                <a:latin typeface="Cambria Math" panose="02040503050406030204" pitchFamily="18" charset="0"/>
                              </a:rPr>
                              <m:t>𝑚</m:t>
                            </m:r>
                          </m:num>
                          <m:den>
                            <m:r>
                              <a:rPr lang="en-US" sz="2600" i="1">
                                <a:solidFill>
                                  <a:srgbClr val="FF0000"/>
                                </a:solidFill>
                                <a:latin typeface="Cambria Math" panose="02040503050406030204" pitchFamily="18" charset="0"/>
                              </a:rPr>
                              <m:t>𝑘</m:t>
                            </m:r>
                          </m:den>
                        </m:f>
                      </m:e>
                    </m:rad>
                  </m:oMath>
                </a14:m>
                <a:endParaRPr lang="el-GR" dirty="0"/>
              </a:p>
              <a:p>
                <a:pPr lvl="1"/>
                <a:endParaRPr lang="el-GR" dirty="0"/>
              </a:p>
              <a:p>
                <a:pPr lvl="1"/>
                <a:r>
                  <a:rPr lang="el-GR" dirty="0"/>
                  <a:t>Χρόνος που απαιτείται για μια πλήρη ταλάντωση</a:t>
                </a:r>
                <a:endParaRPr lang="en-US" dirty="0"/>
              </a:p>
              <a:p>
                <a:endParaRPr lang="en-US" dirty="0"/>
              </a:p>
              <a:p>
                <a:r>
                  <a:rPr lang="el-GR" b="1" dirty="0"/>
                  <a:t>Συχνότητα (σε </a:t>
                </a:r>
                <a:r>
                  <a:rPr lang="en-US" b="1" dirty="0"/>
                  <a:t>Hertz)</a:t>
                </a:r>
                <a:r>
                  <a:rPr lang="el-GR" i="1" dirty="0">
                    <a:latin typeface="Cambria Math" panose="02040503050406030204" pitchFamily="18" charset="0"/>
                  </a:rPr>
                  <a:t/>
                </a:r>
                <a:br>
                  <a:rPr lang="el-GR" i="1" dirty="0">
                    <a:latin typeface="Cambria Math" panose="02040503050406030204" pitchFamily="18" charset="0"/>
                  </a:rPr>
                </a:br>
                <a14:m>
                  <m:oMath xmlns:m="http://schemas.openxmlformats.org/officeDocument/2006/math">
                    <m:r>
                      <a:rPr lang="en-US" sz="2600" i="1">
                        <a:latin typeface="Cambria Math" panose="02040503050406030204" pitchFamily="18" charset="0"/>
                      </a:rPr>
                      <m:t>𝑓</m:t>
                    </m:r>
                    <m:r>
                      <a:rPr lang="en-US" sz="2600" i="1">
                        <a:latin typeface="Cambria Math" panose="02040503050406030204" pitchFamily="18" charset="0"/>
                      </a:rPr>
                      <m:t>=</m:t>
                    </m:r>
                    <m:f>
                      <m:fPr>
                        <m:ctrlPr>
                          <a:rPr lang="en-US" sz="2600" i="1">
                            <a:latin typeface="Cambria Math" panose="02040503050406030204" pitchFamily="18" charset="0"/>
                          </a:rPr>
                        </m:ctrlPr>
                      </m:fPr>
                      <m:num>
                        <m:r>
                          <a:rPr lang="en-US" sz="2600" i="1">
                            <a:latin typeface="Cambria Math" panose="02040503050406030204" pitchFamily="18" charset="0"/>
                          </a:rPr>
                          <m:t>1</m:t>
                        </m:r>
                      </m:num>
                      <m:den>
                        <m:r>
                          <a:rPr lang="en-US" sz="2600" i="1">
                            <a:latin typeface="Cambria Math" panose="02040503050406030204" pitchFamily="18" charset="0"/>
                          </a:rPr>
                          <m:t>𝑇</m:t>
                        </m:r>
                      </m:den>
                    </m:f>
                    <m:r>
                      <a:rPr lang="en-US" sz="2600" i="1">
                        <a:latin typeface="Cambria Math" panose="02040503050406030204" pitchFamily="18" charset="0"/>
                      </a:rPr>
                      <m:t>=</m:t>
                    </m:r>
                    <m:f>
                      <m:fPr>
                        <m:ctrlPr>
                          <a:rPr lang="en-US" sz="2600" i="1">
                            <a:latin typeface="Cambria Math" panose="02040503050406030204" pitchFamily="18" charset="0"/>
                          </a:rPr>
                        </m:ctrlPr>
                      </m:fPr>
                      <m:num>
                        <m:r>
                          <a:rPr lang="el-GR" sz="2600" i="1">
                            <a:latin typeface="Cambria Math" panose="02040503050406030204" pitchFamily="18" charset="0"/>
                          </a:rPr>
                          <m:t>𝜔</m:t>
                        </m:r>
                      </m:num>
                      <m:den>
                        <m:r>
                          <a:rPr lang="el-GR" sz="2600" i="1">
                            <a:latin typeface="Cambria Math" panose="02040503050406030204" pitchFamily="18" charset="0"/>
                          </a:rPr>
                          <m:t>2</m:t>
                        </m:r>
                        <m:r>
                          <a:rPr lang="el-GR" sz="2600" i="1">
                            <a:latin typeface="Cambria Math" panose="02040503050406030204" pitchFamily="18" charset="0"/>
                          </a:rPr>
                          <m:t>𝜋</m:t>
                        </m:r>
                      </m:den>
                    </m:f>
                    <m:r>
                      <a:rPr lang="en-US" sz="2600" i="1">
                        <a:latin typeface="Cambria Math" panose="02040503050406030204" pitchFamily="18" charset="0"/>
                      </a:rPr>
                      <m:t>=</m:t>
                    </m:r>
                    <m:f>
                      <m:fPr>
                        <m:ctrlPr>
                          <a:rPr lang="en-US" sz="2600" i="1" smtClean="0">
                            <a:solidFill>
                              <a:srgbClr val="FF0000"/>
                            </a:solidFill>
                            <a:latin typeface="Cambria Math" panose="02040503050406030204" pitchFamily="18" charset="0"/>
                          </a:rPr>
                        </m:ctrlPr>
                      </m:fPr>
                      <m:num>
                        <m:r>
                          <a:rPr lang="el-GR" sz="2600" i="1">
                            <a:solidFill>
                              <a:srgbClr val="FF0000"/>
                            </a:solidFill>
                            <a:latin typeface="Cambria Math" panose="02040503050406030204" pitchFamily="18" charset="0"/>
                          </a:rPr>
                          <m:t>1</m:t>
                        </m:r>
                      </m:num>
                      <m:den>
                        <m:r>
                          <a:rPr lang="el-GR" sz="2600" i="1">
                            <a:solidFill>
                              <a:srgbClr val="FF0000"/>
                            </a:solidFill>
                            <a:latin typeface="Cambria Math" panose="02040503050406030204" pitchFamily="18" charset="0"/>
                          </a:rPr>
                          <m:t>2</m:t>
                        </m:r>
                        <m:r>
                          <a:rPr lang="el-GR" sz="2600" i="1">
                            <a:solidFill>
                              <a:srgbClr val="FF0000"/>
                            </a:solidFill>
                            <a:latin typeface="Cambria Math" panose="02040503050406030204" pitchFamily="18" charset="0"/>
                          </a:rPr>
                          <m:t>𝜋</m:t>
                        </m:r>
                      </m:den>
                    </m:f>
                    <m:rad>
                      <m:radPr>
                        <m:degHide m:val="on"/>
                        <m:ctrlPr>
                          <a:rPr lang="el-GR" sz="2600" i="1">
                            <a:solidFill>
                              <a:srgbClr val="FF0000"/>
                            </a:solidFill>
                            <a:latin typeface="Cambria Math" panose="02040503050406030204" pitchFamily="18" charset="0"/>
                          </a:rPr>
                        </m:ctrlPr>
                      </m:radPr>
                      <m:deg/>
                      <m:e>
                        <m:f>
                          <m:fPr>
                            <m:ctrlPr>
                              <a:rPr lang="el-GR" sz="2600" i="1">
                                <a:solidFill>
                                  <a:srgbClr val="FF0000"/>
                                </a:solidFill>
                                <a:latin typeface="Cambria Math" panose="02040503050406030204" pitchFamily="18" charset="0"/>
                              </a:rPr>
                            </m:ctrlPr>
                          </m:fPr>
                          <m:num>
                            <m:r>
                              <a:rPr lang="en-US" sz="2600" i="1">
                                <a:solidFill>
                                  <a:srgbClr val="FF0000"/>
                                </a:solidFill>
                                <a:latin typeface="Cambria Math" panose="02040503050406030204" pitchFamily="18" charset="0"/>
                              </a:rPr>
                              <m:t>𝑘</m:t>
                            </m:r>
                          </m:num>
                          <m:den>
                            <m:r>
                              <a:rPr lang="en-US" sz="2600" i="1">
                                <a:solidFill>
                                  <a:srgbClr val="FF0000"/>
                                </a:solidFill>
                                <a:latin typeface="Cambria Math" panose="02040503050406030204" pitchFamily="18" charset="0"/>
                              </a:rPr>
                              <m:t>𝑚</m:t>
                            </m:r>
                          </m:den>
                        </m:f>
                      </m:e>
                    </m:rad>
                  </m:oMath>
                </a14:m>
                <a:endParaRPr lang="el-GR" dirty="0"/>
              </a:p>
              <a:p>
                <a:pPr lvl="1"/>
                <a:endParaRPr lang="el-GR" dirty="0"/>
              </a:p>
              <a:p>
                <a:pPr lvl="1"/>
                <a:r>
                  <a:rPr lang="el-GR" dirty="0"/>
                  <a:t>Δηλώνει το πλήθος των ταλαντώσεων που εκτελούνται στη μονάδα του χρόνου</a:t>
                </a:r>
              </a:p>
              <a:p>
                <a:pPr lvl="1"/>
                <a:endParaRPr lang="en-US" sz="1100" dirty="0"/>
              </a:p>
              <a:p>
                <a:r>
                  <a:rPr lang="el-GR" b="1" dirty="0"/>
                  <a:t>Σχέση με γωνιακή συχνότητα </a:t>
                </a:r>
                <a:r>
                  <a:rPr lang="el-GR" i="1" dirty="0">
                    <a:latin typeface="Cambria Math" panose="02040503050406030204" pitchFamily="18" charset="0"/>
                  </a:rPr>
                  <a:t/>
                </a:r>
                <a:br>
                  <a:rPr lang="el-GR" i="1" dirty="0">
                    <a:latin typeface="Cambria Math" panose="02040503050406030204" pitchFamily="18" charset="0"/>
                  </a:rPr>
                </a:br>
                <a:r>
                  <a:rPr lang="el-GR" i="1" dirty="0">
                    <a:latin typeface="Cambria Math" panose="02040503050406030204" pitchFamily="18" charset="0"/>
                  </a:rPr>
                  <a:t/>
                </a:r>
                <a:br>
                  <a:rPr lang="el-GR" i="1" dirty="0">
                    <a:latin typeface="Cambria Math" panose="02040503050406030204" pitchFamily="18" charset="0"/>
                  </a:rPr>
                </a:br>
                <a14:m>
                  <m:oMath xmlns:m="http://schemas.openxmlformats.org/officeDocument/2006/math">
                    <m:r>
                      <a:rPr lang="el-GR" sz="2600" i="1">
                        <a:latin typeface="Cambria Math" panose="02040503050406030204" pitchFamily="18" charset="0"/>
                      </a:rPr>
                      <m:t>𝜔</m:t>
                    </m:r>
                    <m:r>
                      <a:rPr lang="el-GR" sz="2600" i="1">
                        <a:latin typeface="Cambria Math" panose="02040503050406030204" pitchFamily="18" charset="0"/>
                      </a:rPr>
                      <m:t>=2</m:t>
                    </m:r>
                    <m:r>
                      <a:rPr lang="el-GR" sz="2600" i="1">
                        <a:latin typeface="Cambria Math" panose="02040503050406030204" pitchFamily="18" charset="0"/>
                      </a:rPr>
                      <m:t>𝜋</m:t>
                    </m:r>
                    <m:r>
                      <a:rPr lang="en-US" sz="2600" i="1">
                        <a:latin typeface="Cambria Math" panose="02040503050406030204" pitchFamily="18" charset="0"/>
                      </a:rPr>
                      <m:t>𝑓</m:t>
                    </m:r>
                    <m:r>
                      <a:rPr lang="en-US" sz="2600" i="1">
                        <a:latin typeface="Cambria Math" panose="02040503050406030204" pitchFamily="18" charset="0"/>
                      </a:rPr>
                      <m:t>=</m:t>
                    </m:r>
                    <m:f>
                      <m:fPr>
                        <m:ctrlPr>
                          <a:rPr lang="en-US" sz="2600" i="1">
                            <a:latin typeface="Cambria Math" panose="02040503050406030204" pitchFamily="18" charset="0"/>
                          </a:rPr>
                        </m:ctrlPr>
                      </m:fPr>
                      <m:num>
                        <m:r>
                          <a:rPr lang="en-US" sz="2600" i="1">
                            <a:latin typeface="Cambria Math" panose="02040503050406030204" pitchFamily="18" charset="0"/>
                          </a:rPr>
                          <m:t>2</m:t>
                        </m:r>
                        <m:r>
                          <a:rPr lang="el-GR" sz="2600" i="1">
                            <a:latin typeface="Cambria Math" panose="02040503050406030204" pitchFamily="18" charset="0"/>
                          </a:rPr>
                          <m:t>𝜋</m:t>
                        </m:r>
                      </m:num>
                      <m:den>
                        <m:r>
                          <a:rPr lang="el-GR" sz="2600" i="1">
                            <a:latin typeface="Cambria Math" panose="02040503050406030204" pitchFamily="18" charset="0"/>
                          </a:rPr>
                          <m:t>𝛵</m:t>
                        </m:r>
                      </m:den>
                    </m:f>
                  </m:oMath>
                </a14:m>
                <a:endParaRPr lang="el-GR" i="1" dirty="0"/>
              </a:p>
              <a:p>
                <a:pPr lvl="1"/>
                <a:endParaRPr lang="el-GR"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738350" y="1371600"/>
                <a:ext cx="8024650" cy="5257800"/>
              </a:xfrm>
              <a:blipFill rotWithShape="0">
                <a:blip r:embed="rId4"/>
                <a:stretch>
                  <a:fillRect t="-927"/>
                </a:stretch>
              </a:blipFill>
            </p:spPr>
            <p:txBody>
              <a:bodyPr/>
              <a:lstStyle/>
              <a:p>
                <a:r>
                  <a:rPr lang="el-GR">
                    <a:noFill/>
                  </a:rPr>
                  <a:t> </a:t>
                </a:r>
              </a:p>
            </p:txBody>
          </p:sp>
        </mc:Fallback>
      </mc:AlternateContent>
      <p:sp>
        <p:nvSpPr>
          <p:cNvPr id="5" name="Rounded Rectangle 4"/>
          <p:cNvSpPr/>
          <p:nvPr/>
        </p:nvSpPr>
        <p:spPr>
          <a:xfrm>
            <a:off x="4267200" y="1676400"/>
            <a:ext cx="990600" cy="824592"/>
          </a:xfrm>
          <a:prstGeom prst="roundRect">
            <a:avLst/>
          </a:prstGeom>
          <a:noFill/>
          <a:ln>
            <a:solidFill>
              <a:srgbClr val="00B05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l-GR"/>
          </a:p>
        </p:txBody>
      </p:sp>
      <p:sp>
        <p:nvSpPr>
          <p:cNvPr id="6" name="Rounded Rectangle 5"/>
          <p:cNvSpPr/>
          <p:nvPr/>
        </p:nvSpPr>
        <p:spPr>
          <a:xfrm>
            <a:off x="3886200" y="3115644"/>
            <a:ext cx="1752600" cy="707571"/>
          </a:xfrm>
          <a:prstGeom prst="roundRect">
            <a:avLst/>
          </a:prstGeom>
          <a:noFill/>
          <a:ln>
            <a:solidFill>
              <a:srgbClr val="00B05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l-GR"/>
          </a:p>
        </p:txBody>
      </p:sp>
      <p:sp>
        <p:nvSpPr>
          <p:cNvPr id="7" name="Rounded Rectangle 6"/>
          <p:cNvSpPr/>
          <p:nvPr/>
        </p:nvSpPr>
        <p:spPr>
          <a:xfrm>
            <a:off x="3733800" y="4465860"/>
            <a:ext cx="2057400" cy="754227"/>
          </a:xfrm>
          <a:prstGeom prst="roundRect">
            <a:avLst/>
          </a:prstGeom>
          <a:noFill/>
          <a:ln>
            <a:solidFill>
              <a:srgbClr val="00B05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l-GR"/>
          </a:p>
        </p:txBody>
      </p:sp>
      <p:sp>
        <p:nvSpPr>
          <p:cNvPr id="8" name="Rounded Rectangle 7"/>
          <p:cNvSpPr/>
          <p:nvPr/>
        </p:nvSpPr>
        <p:spPr>
          <a:xfrm>
            <a:off x="3886200" y="5943600"/>
            <a:ext cx="1524000" cy="573833"/>
          </a:xfrm>
          <a:prstGeom prst="roundRect">
            <a:avLst/>
          </a:prstGeom>
          <a:noFill/>
          <a:ln>
            <a:solidFill>
              <a:srgbClr val="00B05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l-GR"/>
          </a:p>
        </p:txBody>
      </p:sp>
      <p:sp>
        <p:nvSpPr>
          <p:cNvPr id="10" name="Horizontal Scroll 9"/>
          <p:cNvSpPr/>
          <p:nvPr/>
        </p:nvSpPr>
        <p:spPr>
          <a:xfrm>
            <a:off x="6019800" y="710292"/>
            <a:ext cx="2590800" cy="838200"/>
          </a:xfrm>
          <a:prstGeom prst="horizontalScroll">
            <a:avLst>
              <a:gd name="adj" fmla="val 693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FF0000"/>
                </a:solidFill>
              </a:rPr>
              <a:t>Αφορούν μόνο σύστημα ελατηρίου-σώματος</a:t>
            </a:r>
          </a:p>
        </p:txBody>
      </p:sp>
    </p:spTree>
    <p:extLst>
      <p:ext uri="{BB962C8B-B14F-4D97-AF65-F5344CB8AC3E}">
        <p14:creationId xmlns:p14="http://schemas.microsoft.com/office/powerpoint/2010/main" val="155049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Effect transition="in" filter="fade">
                                      <p:cBhvr>
                                        <p:cTn id="41" dur="500"/>
                                        <p:tgtEl>
                                          <p:spTgt spid="4">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
                                            <p:txEl>
                                              <p:pRg st="9" end="9"/>
                                            </p:txEl>
                                          </p:spTgt>
                                        </p:tgtEl>
                                        <p:attrNameLst>
                                          <p:attrName>style.visibility</p:attrName>
                                        </p:attrNameLst>
                                      </p:cBhvr>
                                      <p:to>
                                        <p:strVal val="visible"/>
                                      </p:to>
                                    </p:set>
                                    <p:animEffect transition="in" filter="fade">
                                      <p:cBhvr>
                                        <p:cTn id="46" dur="500"/>
                                        <p:tgtEl>
                                          <p:spTgt spid="4">
                                            <p:txEl>
                                              <p:pRg st="9" end="9"/>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
                                            <p:txEl>
                                              <p:pRg st="11" end="11"/>
                                            </p:txEl>
                                          </p:spTgt>
                                        </p:tgtEl>
                                        <p:attrNameLst>
                                          <p:attrName>style.visibility</p:attrName>
                                        </p:attrNameLst>
                                      </p:cBhvr>
                                      <p:to>
                                        <p:strVal val="visible"/>
                                      </p:to>
                                    </p:set>
                                    <p:animEffect transition="in" filter="fade">
                                      <p:cBhvr>
                                        <p:cTn id="54" dur="500"/>
                                        <p:tgtEl>
                                          <p:spTgt spid="4">
                                            <p:txEl>
                                              <p:pRg st="11" end="1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4">
                                            <p:txEl>
                                              <p:pRg st="13" end="13"/>
                                            </p:txEl>
                                          </p:spTgt>
                                        </p:tgtEl>
                                        <p:attrNameLst>
                                          <p:attrName>style.visibility</p:attrName>
                                        </p:attrNameLst>
                                      </p:cBhvr>
                                      <p:to>
                                        <p:strVal val="visible"/>
                                      </p:to>
                                    </p:set>
                                    <p:animEffect transition="in" filter="fade">
                                      <p:cBhvr>
                                        <p:cTn id="59" dur="500"/>
                                        <p:tgtEl>
                                          <p:spTgt spid="4">
                                            <p:txEl>
                                              <p:pRg st="13" end="13"/>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Απλή Αρμονική Ταλάντωση</a:t>
            </a:r>
          </a:p>
        </p:txBody>
      </p:sp>
      <p:grpSp>
        <p:nvGrpSpPr>
          <p:cNvPr id="11" name="Ομάδα 10">
            <a:extLst>
              <a:ext uri="{FF2B5EF4-FFF2-40B4-BE49-F238E27FC236}">
                <a16:creationId xmlns:a16="http://schemas.microsoft.com/office/drawing/2014/main" id="{F1845825-4F78-EA08-AA26-47D37524D743}"/>
              </a:ext>
            </a:extLst>
          </p:cNvPr>
          <p:cNvGrpSpPr/>
          <p:nvPr/>
        </p:nvGrpSpPr>
        <p:grpSpPr>
          <a:xfrm>
            <a:off x="4267200" y="4199943"/>
            <a:ext cx="4396268" cy="2305050"/>
            <a:chOff x="4267200" y="4199943"/>
            <a:chExt cx="4396268" cy="230505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926" r="4284" b="57905"/>
            <a:stretch/>
          </p:blipFill>
          <p:spPr>
            <a:xfrm>
              <a:off x="4267200" y="4199943"/>
              <a:ext cx="4396268" cy="2305050"/>
            </a:xfrm>
            <a:prstGeom prst="rect">
              <a:avLst/>
            </a:prstGeom>
          </p:spPr>
        </p:pic>
        <p:cxnSp>
          <p:nvCxnSpPr>
            <p:cNvPr id="8" name="Ευθεία γραμμή σύνδεσης 7">
              <a:extLst>
                <a:ext uri="{FF2B5EF4-FFF2-40B4-BE49-F238E27FC236}">
                  <a16:creationId xmlns:a16="http://schemas.microsoft.com/office/drawing/2014/main" id="{051936D8-4F12-A35B-BB1F-FD479D39D648}"/>
                </a:ext>
              </a:extLst>
            </p:cNvPr>
            <p:cNvCxnSpPr/>
            <p:nvPr/>
          </p:nvCxnSpPr>
          <p:spPr>
            <a:xfrm>
              <a:off x="6477000" y="5486400"/>
              <a:ext cx="0"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DC5D630-FAB0-2DBB-A814-19ABC324F6A9}"/>
                    </a:ext>
                  </a:extLst>
                </p:cNvPr>
                <p:cNvSpPr txBox="1"/>
                <p:nvPr/>
              </p:nvSpPr>
              <p:spPr>
                <a:xfrm>
                  <a:off x="6366856" y="5638800"/>
                  <a:ext cx="24820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𝑡</m:t>
                            </m:r>
                          </m:e>
                          <m:sub>
                            <m:r>
                              <a:rPr lang="en-US" b="0" i="1" smtClean="0">
                                <a:solidFill>
                                  <a:srgbClr val="FF0000"/>
                                </a:solidFill>
                                <a:latin typeface="Cambria Math" panose="02040503050406030204" pitchFamily="18" charset="0"/>
                              </a:rPr>
                              <m:t>0</m:t>
                            </m:r>
                          </m:sub>
                        </m:sSub>
                      </m:oMath>
                    </m:oMathPara>
                  </a14:m>
                  <a:endParaRPr lang="en-US" dirty="0">
                    <a:solidFill>
                      <a:srgbClr val="FF0000"/>
                    </a:solidFill>
                  </a:endParaRPr>
                </a:p>
              </p:txBody>
            </p:sp>
          </mc:Choice>
          <mc:Fallback xmlns="">
            <p:sp>
              <p:nvSpPr>
                <p:cNvPr id="9" name="TextBox 8">
                  <a:extLst>
                    <a:ext uri="{FF2B5EF4-FFF2-40B4-BE49-F238E27FC236}">
                      <a16:creationId xmlns:a16="http://schemas.microsoft.com/office/drawing/2014/main" id="{EDC5D630-FAB0-2DBB-A814-19ABC324F6A9}"/>
                    </a:ext>
                  </a:extLst>
                </p:cNvPr>
                <p:cNvSpPr txBox="1">
                  <a:spLocks noRot="1" noChangeAspect="1" noMove="1" noResize="1" noEditPoints="1" noAdjustHandles="1" noChangeArrowheads="1" noChangeShapeType="1" noTextEdit="1"/>
                </p:cNvSpPr>
                <p:nvPr/>
              </p:nvSpPr>
              <p:spPr>
                <a:xfrm>
                  <a:off x="6366856" y="5638800"/>
                  <a:ext cx="248209" cy="276999"/>
                </a:xfrm>
                <a:prstGeom prst="rect">
                  <a:avLst/>
                </a:prstGeom>
                <a:blipFill>
                  <a:blip r:embed="rId4"/>
                  <a:stretch>
                    <a:fillRect l="-19512" r="-7317" b="-15556"/>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738351" y="1371600"/>
                <a:ext cx="7891400" cy="5181600"/>
              </a:xfrm>
            </p:spPr>
            <p:txBody>
              <a:bodyPr>
                <a:normAutofit/>
              </a:bodyPr>
              <a:lstStyle/>
              <a:p>
                <a:r>
                  <a:rPr lang="el-GR" b="1" dirty="0"/>
                  <a:t>Σταθερά αρχικής φάσης </a:t>
                </a:r>
                <a14:m>
                  <m:oMath xmlns:m="http://schemas.openxmlformats.org/officeDocument/2006/math">
                    <m:r>
                      <a:rPr lang="el-GR" b="1" i="1">
                        <a:latin typeface="Cambria Math" panose="02040503050406030204" pitchFamily="18" charset="0"/>
                      </a:rPr>
                      <m:t>𝝋</m:t>
                    </m:r>
                  </m:oMath>
                </a14:m>
                <a:endParaRPr lang="el-GR" sz="1100" dirty="0"/>
              </a:p>
              <a:p>
                <a:r>
                  <a:rPr lang="el-GR" sz="2200" dirty="0"/>
                  <a:t>Ορίζει την τιμή του </a:t>
                </a:r>
                <a:r>
                  <a:rPr lang="el-GR" sz="2200" dirty="0" err="1"/>
                  <a:t>συνημιτόνου</a:t>
                </a:r>
                <a:r>
                  <a:rPr lang="el-GR" sz="2200" dirty="0"/>
                  <a:t> τη στιγμή </a:t>
                </a:r>
                <a14:m>
                  <m:oMath xmlns:m="http://schemas.openxmlformats.org/officeDocument/2006/math">
                    <m:r>
                      <a:rPr lang="en-US" sz="2200" i="1">
                        <a:latin typeface="Cambria Math" panose="02040503050406030204" pitchFamily="18" charset="0"/>
                      </a:rPr>
                      <m:t>𝑡</m:t>
                    </m:r>
                    <m:r>
                      <a:rPr lang="en-US" sz="2200" i="1">
                        <a:latin typeface="Cambria Math" panose="02040503050406030204" pitchFamily="18" charset="0"/>
                      </a:rPr>
                      <m:t>=0</m:t>
                    </m:r>
                  </m:oMath>
                </a14:m>
                <a:endParaRPr lang="en-US" sz="2200" dirty="0"/>
              </a:p>
              <a:p>
                <a:pPr lvl="1"/>
                <a:r>
                  <a:rPr lang="el-GR" sz="2000" dirty="0"/>
                  <a:t>Χωρίς αρχική φάση: </a:t>
                </a:r>
                <a14:m>
                  <m:oMath xmlns:m="http://schemas.openxmlformats.org/officeDocument/2006/math">
                    <m:r>
                      <a:rPr lang="en-US" sz="2000" i="1">
                        <a:latin typeface="Cambria Math" panose="02040503050406030204" pitchFamily="18" charset="0"/>
                      </a:rPr>
                      <m:t>𝑡</m:t>
                    </m:r>
                    <m:r>
                      <a:rPr lang="en-US" sz="2000" i="1">
                        <a:latin typeface="Cambria Math" panose="02040503050406030204" pitchFamily="18" charset="0"/>
                      </a:rPr>
                      <m:t>=0⇒</m:t>
                    </m:r>
                    <m:r>
                      <a:rPr lang="en-US" sz="2000" i="1">
                        <a:latin typeface="Cambria Math" panose="02040503050406030204" pitchFamily="18" charset="0"/>
                      </a:rPr>
                      <m:t>𝑥</m:t>
                    </m:r>
                    <m:d>
                      <m:dPr>
                        <m:ctrlPr>
                          <a:rPr lang="en-US" sz="2000" i="1">
                            <a:latin typeface="Cambria Math" panose="02040503050406030204" pitchFamily="18" charset="0"/>
                          </a:rPr>
                        </m:ctrlPr>
                      </m:dPr>
                      <m:e>
                        <m:r>
                          <a:rPr lang="en-US" sz="2000">
                            <a:latin typeface="Cambria Math" panose="02040503050406030204" pitchFamily="18" charset="0"/>
                          </a:rPr>
                          <m:t>0</m:t>
                        </m:r>
                      </m:e>
                    </m:d>
                    <m:r>
                      <a:rPr lang="el-GR" sz="2000">
                        <a:latin typeface="Cambria Math" panose="02040503050406030204" pitchFamily="18" charset="0"/>
                      </a:rPr>
                      <m:t>=</m:t>
                    </m:r>
                    <m:r>
                      <a:rPr lang="el-GR" sz="2000" i="1">
                        <a:latin typeface="Cambria Math" panose="02040503050406030204" pitchFamily="18" charset="0"/>
                      </a:rPr>
                      <m:t>𝛢</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cos</m:t>
                        </m:r>
                      </m:fName>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0</m:t>
                            </m:r>
                          </m:e>
                        </m:d>
                      </m:e>
                    </m:func>
                    <m:r>
                      <a:rPr lang="en-US" sz="2000" b="0" i="1" smtClean="0">
                        <a:latin typeface="Cambria Math" panose="02040503050406030204" pitchFamily="18" charset="0"/>
                      </a:rPr>
                      <m:t>=</m:t>
                    </m:r>
                    <m:r>
                      <a:rPr lang="en-US" sz="2000" b="0" i="1" smtClean="0">
                        <a:latin typeface="Cambria Math" panose="02040503050406030204" pitchFamily="18" charset="0"/>
                      </a:rPr>
                      <m:t>𝐴</m:t>
                    </m:r>
                  </m:oMath>
                </a14:m>
                <a:endParaRPr lang="el-GR" sz="2000" dirty="0"/>
              </a:p>
              <a:p>
                <a:pPr lvl="1"/>
                <a:r>
                  <a:rPr lang="el-GR" sz="2000" dirty="0"/>
                  <a:t>Με αρχική φάση:</a:t>
                </a:r>
                <a:r>
                  <a:rPr lang="en-US" sz="2000" dirty="0"/>
                  <a:t> </a:t>
                </a:r>
                <a14:m>
                  <m:oMath xmlns:m="http://schemas.openxmlformats.org/officeDocument/2006/math">
                    <m:r>
                      <a:rPr lang="en-US" sz="2000" i="1">
                        <a:latin typeface="Cambria Math" panose="02040503050406030204" pitchFamily="18" charset="0"/>
                      </a:rPr>
                      <m:t>𝑡</m:t>
                    </m:r>
                    <m:r>
                      <a:rPr lang="en-US" sz="2000" i="1">
                        <a:latin typeface="Cambria Math" panose="02040503050406030204" pitchFamily="18" charset="0"/>
                      </a:rPr>
                      <m:t>=0⇒</m:t>
                    </m:r>
                    <m:r>
                      <a:rPr lang="en-US" sz="2000" i="1">
                        <a:latin typeface="Cambria Math" panose="02040503050406030204" pitchFamily="18" charset="0"/>
                      </a:rPr>
                      <m:t>𝑥</m:t>
                    </m:r>
                    <m:d>
                      <m:dPr>
                        <m:ctrlPr>
                          <a:rPr lang="en-US" sz="2000" i="1">
                            <a:latin typeface="Cambria Math" panose="02040503050406030204" pitchFamily="18" charset="0"/>
                          </a:rPr>
                        </m:ctrlPr>
                      </m:dPr>
                      <m:e>
                        <m:r>
                          <a:rPr lang="en-US" sz="2000">
                            <a:latin typeface="Cambria Math" panose="02040503050406030204" pitchFamily="18" charset="0"/>
                          </a:rPr>
                          <m:t>0</m:t>
                        </m:r>
                      </m:e>
                    </m:d>
                    <m:r>
                      <a:rPr lang="el-GR" sz="2000" b="0" i="0" smtClean="0">
                        <a:latin typeface="Cambria Math" panose="02040503050406030204" pitchFamily="18" charset="0"/>
                      </a:rPr>
                      <m:t>=</m:t>
                    </m:r>
                    <m:r>
                      <a:rPr lang="el-GR" sz="2000" i="1">
                        <a:latin typeface="Cambria Math" panose="02040503050406030204" pitchFamily="18" charset="0"/>
                      </a:rPr>
                      <m:t>𝛢</m:t>
                    </m:r>
                    <m:r>
                      <m:rPr>
                        <m:sty m:val="p"/>
                      </m:rPr>
                      <a:rPr lang="en-US" sz="2000" i="0">
                        <a:latin typeface="Cambria Math" panose="02040503050406030204" pitchFamily="18" charset="0"/>
                      </a:rPr>
                      <m:t>cos</m:t>
                    </m:r>
                    <m:r>
                      <a:rPr lang="en-US" sz="2000" i="1">
                        <a:latin typeface="Cambria Math" panose="02040503050406030204" pitchFamily="18" charset="0"/>
                      </a:rPr>
                      <m:t>(</m:t>
                    </m:r>
                    <m:r>
                      <a:rPr lang="el-GR" sz="2000" i="1">
                        <a:latin typeface="Cambria Math" panose="02040503050406030204" pitchFamily="18" charset="0"/>
                      </a:rPr>
                      <m:t>𝜑</m:t>
                    </m:r>
                    <m:r>
                      <a:rPr lang="el-GR" sz="2000" i="1">
                        <a:latin typeface="Cambria Math" panose="02040503050406030204" pitchFamily="18" charset="0"/>
                      </a:rPr>
                      <m:t>)</m:t>
                    </m:r>
                  </m:oMath>
                </a14:m>
                <a:endParaRPr lang="en-US" sz="1050" dirty="0"/>
              </a:p>
              <a:p>
                <a:r>
                  <a:rPr lang="el-GR" sz="2200" dirty="0"/>
                  <a:t>Εναλλακτικά, </a:t>
                </a:r>
              </a:p>
              <a:p>
                <a:pPr marL="6858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𝑥</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b="0" i="1" smtClean="0">
                          <a:latin typeface="Cambria Math" panose="02040503050406030204" pitchFamily="18" charset="0"/>
                        </a:rPr>
                        <m:t>=</m:t>
                      </m:r>
                      <m:r>
                        <a:rPr lang="en-US" sz="2000" b="0" i="1" smtClean="0">
                          <a:latin typeface="Cambria Math" panose="02040503050406030204" pitchFamily="18" charset="0"/>
                        </a:rPr>
                        <m:t>𝐴</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cos</m:t>
                          </m:r>
                        </m:fName>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𝜔</m:t>
                              </m:r>
                              <m:r>
                                <a:rPr lang="en-US" sz="2000" b="0" i="1" smtClean="0">
                                  <a:latin typeface="Cambria Math" panose="02040503050406030204" pitchFamily="18" charset="0"/>
                                </a:rPr>
                                <m:t>𝑡</m:t>
                              </m:r>
                              <m:r>
                                <a:rPr lang="en-US" sz="2000" b="0" i="1" smtClean="0">
                                  <a:latin typeface="Cambria Math" panose="02040503050406030204" pitchFamily="18" charset="0"/>
                                </a:rPr>
                                <m:t>+</m:t>
                              </m:r>
                              <m:r>
                                <a:rPr lang="en-US" sz="2000" b="0" i="1" smtClean="0">
                                  <a:latin typeface="Cambria Math" panose="02040503050406030204" pitchFamily="18" charset="0"/>
                                </a:rPr>
                                <m:t>𝜙</m:t>
                              </m:r>
                            </m:e>
                          </m:d>
                        </m:e>
                      </m:func>
                      <m:r>
                        <a:rPr lang="en-US" sz="2000" b="0" i="1" smtClean="0">
                          <a:latin typeface="Cambria Math" panose="02040503050406030204" pitchFamily="18" charset="0"/>
                        </a:rPr>
                        <m:t>=</m:t>
                      </m:r>
                      <m:r>
                        <a:rPr lang="en-US" sz="2000" b="0" i="1" smtClean="0">
                          <a:latin typeface="Cambria Math" panose="02040503050406030204" pitchFamily="18" charset="0"/>
                        </a:rPr>
                        <m:t>𝐴</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cos</m:t>
                          </m:r>
                        </m:fName>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𝜔</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𝜙</m:t>
                                      </m:r>
                                    </m:num>
                                    <m:den>
                                      <m:r>
                                        <a:rPr lang="en-US" sz="2000" b="0" i="1" smtClean="0">
                                          <a:latin typeface="Cambria Math" panose="02040503050406030204" pitchFamily="18" charset="0"/>
                                        </a:rPr>
                                        <m:t>𝜔</m:t>
                                      </m:r>
                                    </m:den>
                                  </m:f>
                                </m:e>
                              </m:d>
                            </m:e>
                          </m:d>
                        </m:e>
                      </m:func>
                      <m:r>
                        <a:rPr lang="en-US" sz="2000" b="0" i="1" smtClean="0">
                          <a:latin typeface="Cambria Math" panose="02040503050406030204" pitchFamily="18" charset="0"/>
                        </a:rPr>
                        <m:t>=</m:t>
                      </m:r>
                      <m:r>
                        <a:rPr lang="en-US" sz="2000" b="0" i="1" smtClean="0">
                          <a:latin typeface="Cambria Math" panose="02040503050406030204" pitchFamily="18" charset="0"/>
                        </a:rPr>
                        <m:t>𝐴</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cos</m:t>
                          </m:r>
                        </m:fName>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𝜔</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r>
                                    <a:rPr lang="en-US" sz="2000" b="0" i="1" smtClean="0">
                                      <a:latin typeface="Cambria Math" panose="02040503050406030204" pitchFamily="18" charset="0"/>
                                    </a:rPr>
                                    <m:t>−</m:t>
                                  </m:r>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𝑡</m:t>
                                      </m:r>
                                    </m:e>
                                    <m:sub>
                                      <m:r>
                                        <a:rPr lang="en-US" sz="2000" b="0" i="1" smtClean="0">
                                          <a:solidFill>
                                            <a:srgbClr val="FF0000"/>
                                          </a:solidFill>
                                          <a:latin typeface="Cambria Math" panose="02040503050406030204" pitchFamily="18" charset="0"/>
                                        </a:rPr>
                                        <m:t>0</m:t>
                                      </m:r>
                                    </m:sub>
                                  </m:sSub>
                                </m:e>
                              </m:d>
                            </m:e>
                          </m:d>
                        </m:e>
                      </m:func>
                    </m:oMath>
                  </m:oMathPara>
                </a14:m>
                <a:endParaRPr lang="en-US" sz="2000" dirty="0"/>
              </a:p>
              <a:p>
                <a:pPr marL="68580" indent="0">
                  <a:buNone/>
                </a:pPr>
                <a:r>
                  <a:rPr lang="el-GR" sz="2000" dirty="0"/>
                  <a:t>με </a:t>
                </a:r>
                <a14:m>
                  <m:oMath xmlns:m="http://schemas.openxmlformats.org/officeDocument/2006/math">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𝑡</m:t>
                        </m:r>
                      </m:e>
                      <m:sub>
                        <m:r>
                          <a:rPr lang="en-US" sz="2000" b="0" i="1" smtClean="0">
                            <a:solidFill>
                              <a:srgbClr val="FF0000"/>
                            </a:solidFill>
                            <a:latin typeface="Cambria Math" panose="02040503050406030204" pitchFamily="18" charset="0"/>
                          </a:rPr>
                          <m:t>0</m:t>
                        </m:r>
                      </m:sub>
                    </m:sSub>
                    <m:r>
                      <a:rPr lang="en-US" sz="2000" b="0" i="1" smtClean="0">
                        <a:solidFill>
                          <a:srgbClr val="FF0000"/>
                        </a:solidFill>
                        <a:latin typeface="Cambria Math" panose="02040503050406030204" pitchFamily="18" charset="0"/>
                      </a:rPr>
                      <m:t>=−</m:t>
                    </m:r>
                    <m:r>
                      <a:rPr lang="en-US" sz="2000" b="0" i="1" smtClean="0">
                        <a:solidFill>
                          <a:srgbClr val="FF0000"/>
                        </a:solidFill>
                        <a:latin typeface="Cambria Math" panose="02040503050406030204" pitchFamily="18" charset="0"/>
                      </a:rPr>
                      <m:t>𝜙</m:t>
                    </m:r>
                    <m:r>
                      <a:rPr lang="en-US" sz="2000" b="0" i="1" smtClean="0">
                        <a:solidFill>
                          <a:srgbClr val="FF0000"/>
                        </a:solidFill>
                        <a:latin typeface="Cambria Math" panose="02040503050406030204" pitchFamily="18" charset="0"/>
                      </a:rPr>
                      <m:t>/</m:t>
                    </m:r>
                    <m:r>
                      <a:rPr lang="en-US" sz="2000" b="0" i="1" smtClean="0">
                        <a:solidFill>
                          <a:srgbClr val="FF0000"/>
                        </a:solidFill>
                        <a:latin typeface="Cambria Math" panose="02040503050406030204" pitchFamily="18" charset="0"/>
                      </a:rPr>
                      <m:t>𝜔</m:t>
                    </m:r>
                  </m:oMath>
                </a14:m>
                <a:endParaRPr lang="en-US" sz="2000" dirty="0">
                  <a:solidFill>
                    <a:srgbClr val="FF0000"/>
                  </a:solidFill>
                </a:endParaRPr>
              </a:p>
              <a:p>
                <a:endParaRPr lang="en-US" sz="1600" dirty="0"/>
              </a:p>
              <a:p>
                <a:r>
                  <a:rPr lang="el-GR" sz="2200" dirty="0"/>
                  <a:t>Ορίζει τη θέση του </a:t>
                </a:r>
                <a:r>
                  <a:rPr lang="el-GR" sz="2200" dirty="0" err="1"/>
                  <a:t>σώ</a:t>
                </a:r>
                <a:r>
                  <a:rPr lang="en-US" sz="2200" dirty="0"/>
                  <a:t>-</a:t>
                </a:r>
                <a:br>
                  <a:rPr lang="en-US" sz="2200" dirty="0"/>
                </a:br>
                <a:r>
                  <a:rPr lang="el-GR" sz="2200" dirty="0" err="1"/>
                  <a:t>ματος</a:t>
                </a:r>
                <a:r>
                  <a:rPr lang="el-GR" sz="2200" dirty="0"/>
                  <a:t> όταν ξεκινάμε να </a:t>
                </a:r>
                <a:r>
                  <a:rPr lang="en-US" sz="2200" dirty="0"/>
                  <a:t/>
                </a:r>
                <a:br>
                  <a:rPr lang="en-US" sz="2200" dirty="0"/>
                </a:br>
                <a:r>
                  <a:rPr lang="el-GR" sz="2200" dirty="0"/>
                  <a:t>μελετάμε την ταλάντωση</a:t>
                </a:r>
                <a:endParaRPr lang="en-US" sz="22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738351" y="1371600"/>
                <a:ext cx="7891400" cy="5181600"/>
              </a:xfrm>
              <a:blipFill>
                <a:blip r:embed="rId5"/>
                <a:stretch>
                  <a:fillRect t="-941"/>
                </a:stretch>
              </a:blipFill>
            </p:spPr>
            <p:txBody>
              <a:bodyPr/>
              <a:lstStyle/>
              <a:p>
                <a:r>
                  <a:rPr lang="en-US">
                    <a:noFill/>
                  </a:rPr>
                  <a:t> </a:t>
                </a:r>
              </a:p>
            </p:txBody>
          </p:sp>
        </mc:Fallback>
      </mc:AlternateContent>
      <p:grpSp>
        <p:nvGrpSpPr>
          <p:cNvPr id="17" name="Group 16"/>
          <p:cNvGrpSpPr/>
          <p:nvPr/>
        </p:nvGrpSpPr>
        <p:grpSpPr>
          <a:xfrm>
            <a:off x="5072442" y="4147410"/>
            <a:ext cx="1527382" cy="1069371"/>
            <a:chOff x="5581650" y="1264254"/>
            <a:chExt cx="1527382" cy="1069371"/>
          </a:xfrm>
        </p:grpSpPr>
        <p:sp>
          <p:nvSpPr>
            <p:cNvPr id="5" name="Oval 4"/>
            <p:cNvSpPr/>
            <p:nvPr/>
          </p:nvSpPr>
          <p:spPr>
            <a:xfrm>
              <a:off x="5581650" y="2257425"/>
              <a:ext cx="76200" cy="76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0" name="Elbow Connector 9"/>
            <p:cNvCxnSpPr/>
            <p:nvPr/>
          </p:nvCxnSpPr>
          <p:spPr>
            <a:xfrm rot="10800000" flipV="1">
              <a:off x="5657850" y="1581053"/>
              <a:ext cx="718758" cy="704364"/>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5995457" y="1264254"/>
                  <a:ext cx="11135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𝐴</m:t>
                        </m:r>
                        <m:r>
                          <a:rPr lang="en-US" b="0" i="1" smtClean="0">
                            <a:solidFill>
                              <a:srgbClr val="FF0000"/>
                            </a:solidFill>
                            <a:latin typeface="Cambria Math" panose="02040503050406030204" pitchFamily="18" charset="0"/>
                          </a:rPr>
                          <m:t> </m:t>
                        </m:r>
                        <m:r>
                          <m:rPr>
                            <m:sty m:val="p"/>
                          </m:rPr>
                          <a:rPr lang="en-US" b="0" i="0" smtClean="0">
                            <a:solidFill>
                              <a:srgbClr val="FF0000"/>
                            </a:solidFill>
                            <a:latin typeface="Cambria Math" panose="02040503050406030204" pitchFamily="18" charset="0"/>
                          </a:rPr>
                          <m:t>cos</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𝜙</m:t>
                        </m:r>
                        <m:r>
                          <a:rPr lang="en-US" b="0" i="1" smtClean="0">
                            <a:solidFill>
                              <a:srgbClr val="FF0000"/>
                            </a:solidFill>
                            <a:latin typeface="Cambria Math" panose="02040503050406030204" pitchFamily="18" charset="0"/>
                          </a:rPr>
                          <m:t>)</m:t>
                        </m:r>
                      </m:oMath>
                    </m:oMathPara>
                  </a14:m>
                  <a:endParaRPr lang="el-GR"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995457" y="1264254"/>
                  <a:ext cx="1113575" cy="369332"/>
                </a:xfrm>
                <a:prstGeom prst="rect">
                  <a:avLst/>
                </a:prstGeom>
                <a:blipFill rotWithShape="0">
                  <a:blip r:embed="rId6"/>
                  <a:stretch>
                    <a:fillRect b="-13115"/>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6" name="Horizontal Scroll 5"/>
              <p:cNvSpPr/>
              <p:nvPr/>
            </p:nvSpPr>
            <p:spPr>
              <a:xfrm>
                <a:off x="6172200" y="762000"/>
                <a:ext cx="2428976" cy="60960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𝑥</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𝑡</m:t>
                          </m:r>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𝐴</m:t>
                      </m:r>
                      <m:func>
                        <m:funcPr>
                          <m:ctrlPr>
                            <a:rPr lang="en-US" i="1">
                              <a:solidFill>
                                <a:schemeClr val="tx1"/>
                              </a:solidFill>
                              <a:latin typeface="Cambria Math" panose="02040503050406030204" pitchFamily="18" charset="0"/>
                            </a:rPr>
                          </m:ctrlPr>
                        </m:funcPr>
                        <m:fName>
                          <m:r>
                            <m:rPr>
                              <m:sty m:val="p"/>
                            </m:rPr>
                            <a:rPr lang="en-US">
                              <a:solidFill>
                                <a:schemeClr val="tx1"/>
                              </a:solidFill>
                              <a:latin typeface="Cambria Math" panose="02040503050406030204" pitchFamily="18" charset="0"/>
                            </a:rPr>
                            <m:t>cos</m:t>
                          </m:r>
                        </m:fName>
                        <m:e>
                          <m:r>
                            <a:rPr lang="en-US" i="1">
                              <a:solidFill>
                                <a:schemeClr val="tx1"/>
                              </a:solidFill>
                              <a:latin typeface="Cambria Math" panose="02040503050406030204" pitchFamily="18" charset="0"/>
                            </a:rPr>
                            <m:t>(</m:t>
                          </m:r>
                          <m:r>
                            <a:rPr lang="el-GR" i="1">
                              <a:solidFill>
                                <a:schemeClr val="tx1"/>
                              </a:solidFill>
                              <a:latin typeface="Cambria Math" panose="02040503050406030204" pitchFamily="18" charset="0"/>
                            </a:rPr>
                            <m:t>𝜔</m:t>
                          </m:r>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m:t>
                          </m:r>
                          <m:r>
                            <a:rPr lang="el-GR" i="1">
                              <a:solidFill>
                                <a:schemeClr val="tx1"/>
                              </a:solidFill>
                              <a:latin typeface="Cambria Math" panose="02040503050406030204" pitchFamily="18" charset="0"/>
                            </a:rPr>
                            <m:t>𝜑</m:t>
                          </m:r>
                          <m:r>
                            <a:rPr lang="el-GR" i="1">
                              <a:solidFill>
                                <a:schemeClr val="tx1"/>
                              </a:solidFill>
                              <a:latin typeface="Cambria Math" panose="02040503050406030204" pitchFamily="18" charset="0"/>
                            </a:rPr>
                            <m:t>)</m:t>
                          </m:r>
                        </m:e>
                      </m:func>
                    </m:oMath>
                  </m:oMathPara>
                </a14:m>
                <a:endParaRPr lang="el-GR">
                  <a:solidFill>
                    <a:schemeClr val="tx1"/>
                  </a:solidFill>
                </a:endParaRPr>
              </a:p>
            </p:txBody>
          </p:sp>
        </mc:Choice>
        <mc:Fallback xmlns="">
          <p:sp>
            <p:nvSpPr>
              <p:cNvPr id="6" name="Horizontal Scroll 5"/>
              <p:cNvSpPr>
                <a:spLocks noRot="1" noChangeAspect="1" noMove="1" noResize="1" noEditPoints="1" noAdjustHandles="1" noChangeArrowheads="1" noChangeShapeType="1" noTextEdit="1"/>
              </p:cNvSpPr>
              <p:nvPr/>
            </p:nvSpPr>
            <p:spPr>
              <a:xfrm>
                <a:off x="6172200" y="762000"/>
                <a:ext cx="2428976" cy="609600"/>
              </a:xfrm>
              <a:prstGeom prst="horizontalScroll">
                <a:avLst/>
              </a:prstGeom>
              <a:blipFill rotWithShape="0">
                <a:blip r:embed="rId7"/>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427040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Απλή Αρμονική Ταλάντωση</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738351" y="1371600"/>
                <a:ext cx="7891400" cy="5181600"/>
              </a:xfrm>
            </p:spPr>
            <p:txBody>
              <a:bodyPr>
                <a:normAutofit/>
              </a:bodyPr>
              <a:lstStyle/>
              <a:p>
                <a:r>
                  <a:rPr lang="el-GR" b="1" dirty="0"/>
                  <a:t>Σταθερά αρχικής φάσης </a:t>
                </a:r>
                <a14:m>
                  <m:oMath xmlns:m="http://schemas.openxmlformats.org/officeDocument/2006/math">
                    <m:r>
                      <a:rPr lang="el-GR" b="1" i="1">
                        <a:latin typeface="Cambria Math" panose="02040503050406030204" pitchFamily="18" charset="0"/>
                      </a:rPr>
                      <m:t>𝝋</m:t>
                    </m:r>
                  </m:oMath>
                </a14:m>
                <a:endParaRPr lang="el-GR" sz="11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738351" y="1371600"/>
                <a:ext cx="7891400" cy="5181600"/>
              </a:xfrm>
              <a:blipFill>
                <a:blip r:embed="rId3"/>
                <a:stretch>
                  <a:fillRect t="-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Horizontal Scroll 5">
                <a:extLst>
                  <a:ext uri="{FF2B5EF4-FFF2-40B4-BE49-F238E27FC236}">
                    <a16:creationId xmlns:a16="http://schemas.microsoft.com/office/drawing/2014/main" id="{FFEC83A6-3564-C2AC-239D-26E15235089D}"/>
                  </a:ext>
                </a:extLst>
              </p:cNvPr>
              <p:cNvSpPr/>
              <p:nvPr/>
            </p:nvSpPr>
            <p:spPr>
              <a:xfrm>
                <a:off x="4800600" y="3760059"/>
                <a:ext cx="3772001" cy="471607"/>
              </a:xfrm>
              <a:prstGeom prst="borderCallout1">
                <a:avLst>
                  <a:gd name="adj1" fmla="val 45313"/>
                  <a:gd name="adj2" fmla="val -98"/>
                  <a:gd name="adj3" fmla="val 125683"/>
                  <a:gd name="adj4" fmla="val -934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i="1" smtClean="0">
                          <a:solidFill>
                            <a:schemeClr val="tx1"/>
                          </a:solidFill>
                          <a:latin typeface="Cambria Math" panose="02040503050406030204" pitchFamily="18" charset="0"/>
                        </a:rPr>
                        <m:t>𝑥</m:t>
                      </m:r>
                      <m:d>
                        <m:dPr>
                          <m:ctrlPr>
                            <a:rPr lang="en-US" sz="1600" i="1">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𝑡</m:t>
                          </m:r>
                        </m:e>
                      </m:d>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𝐴</m:t>
                      </m:r>
                      <m:func>
                        <m:funcPr>
                          <m:ctrlPr>
                            <a:rPr lang="en-US" sz="1600" i="1">
                              <a:solidFill>
                                <a:schemeClr val="tx1"/>
                              </a:solidFill>
                              <a:latin typeface="Cambria Math" panose="02040503050406030204" pitchFamily="18" charset="0"/>
                            </a:rPr>
                          </m:ctrlPr>
                        </m:funcPr>
                        <m:fName>
                          <m:r>
                            <m:rPr>
                              <m:sty m:val="p"/>
                            </m:rPr>
                            <a:rPr lang="en-US" sz="1600">
                              <a:solidFill>
                                <a:schemeClr val="tx1"/>
                              </a:solidFill>
                              <a:latin typeface="Cambria Math" panose="02040503050406030204" pitchFamily="18" charset="0"/>
                            </a:rPr>
                            <m:t>cos</m:t>
                          </m:r>
                        </m:fName>
                        <m:e>
                          <m:r>
                            <a:rPr lang="en-US" sz="1600" i="1">
                              <a:solidFill>
                                <a:schemeClr val="tx1"/>
                              </a:solidFill>
                              <a:latin typeface="Cambria Math" panose="02040503050406030204" pitchFamily="18" charset="0"/>
                            </a:rPr>
                            <m:t>(</m:t>
                          </m:r>
                          <m:r>
                            <a:rPr lang="el-GR" sz="1600" i="1">
                              <a:solidFill>
                                <a:schemeClr val="tx1"/>
                              </a:solidFill>
                              <a:latin typeface="Cambria Math" panose="02040503050406030204" pitchFamily="18" charset="0"/>
                            </a:rPr>
                            <m:t>𝜔</m:t>
                          </m:r>
                          <m:r>
                            <a:rPr lang="en-US" sz="1600" b="0" i="1" smtClean="0">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𝑡</m:t>
                          </m:r>
                          <m:r>
                            <a:rPr lang="en-US" sz="1600" b="0" i="1" smtClean="0">
                              <a:solidFill>
                                <a:schemeClr val="tx1"/>
                              </a:solidFill>
                              <a:latin typeface="Cambria Math" panose="02040503050406030204" pitchFamily="18" charset="0"/>
                            </a:rPr>
                            <m:t>−</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𝑡</m:t>
                              </m:r>
                            </m:e>
                            <m:sub>
                              <m:r>
                                <a:rPr lang="en-US" sz="1600" b="0" i="1" smtClean="0">
                                  <a:solidFill>
                                    <a:schemeClr val="tx1"/>
                                  </a:solidFill>
                                  <a:latin typeface="Cambria Math" panose="02040503050406030204" pitchFamily="18" charset="0"/>
                                </a:rPr>
                                <m:t>0</m:t>
                              </m:r>
                            </m:sub>
                          </m:sSub>
                          <m:r>
                            <a:rPr lang="en-US" sz="1600" b="0" i="1" smtClean="0">
                              <a:solidFill>
                                <a:schemeClr val="tx1"/>
                              </a:solidFill>
                              <a:latin typeface="Cambria Math" panose="02040503050406030204" pitchFamily="18" charset="0"/>
                            </a:rPr>
                            <m:t>)</m:t>
                          </m:r>
                          <m:r>
                            <a:rPr lang="el-GR" sz="1600" i="1">
                              <a:solidFill>
                                <a:schemeClr val="tx1"/>
                              </a:solidFill>
                              <a:latin typeface="Cambria Math" panose="02040503050406030204" pitchFamily="18" charset="0"/>
                            </a:rPr>
                            <m:t>)</m:t>
                          </m:r>
                        </m:e>
                      </m:func>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𝐴</m:t>
                      </m:r>
                      <m:func>
                        <m:funcPr>
                          <m:ctrlPr>
                            <a:rPr lang="en-US" sz="1600" b="0" i="1" smtClean="0">
                              <a:solidFill>
                                <a:schemeClr val="tx1"/>
                              </a:solidFill>
                              <a:latin typeface="Cambria Math" panose="02040503050406030204" pitchFamily="18" charset="0"/>
                            </a:rPr>
                          </m:ctrlPr>
                        </m:funcPr>
                        <m:fName>
                          <m:r>
                            <m:rPr>
                              <m:sty m:val="p"/>
                            </m:rPr>
                            <a:rPr lang="en-US" sz="1600" b="0" i="0" smtClean="0">
                              <a:solidFill>
                                <a:schemeClr val="tx1"/>
                              </a:solidFill>
                              <a:latin typeface="Cambria Math" panose="02040503050406030204" pitchFamily="18" charset="0"/>
                            </a:rPr>
                            <m:t>cos</m:t>
                          </m:r>
                        </m:fName>
                        <m:e>
                          <m:d>
                            <m:dPr>
                              <m:ctrlPr>
                                <a:rPr lang="en-US" sz="1600" b="0" i="1" smtClean="0">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𝜔</m:t>
                              </m:r>
                              <m:r>
                                <a:rPr lang="en-US" sz="1600" b="0" i="1" smtClean="0">
                                  <a:solidFill>
                                    <a:schemeClr val="tx1"/>
                                  </a:solidFill>
                                  <a:latin typeface="Cambria Math" panose="02040503050406030204" pitchFamily="18" charset="0"/>
                                </a:rPr>
                                <m:t>𝑡</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𝜙</m:t>
                              </m:r>
                            </m:e>
                          </m:d>
                        </m:e>
                      </m:func>
                    </m:oMath>
                  </m:oMathPara>
                </a14:m>
                <a:endParaRPr lang="el-GR" sz="1600" dirty="0">
                  <a:solidFill>
                    <a:schemeClr val="tx1"/>
                  </a:solidFill>
                </a:endParaRPr>
              </a:p>
            </p:txBody>
          </p:sp>
        </mc:Choice>
        <mc:Fallback xmlns="">
          <p:sp>
            <p:nvSpPr>
              <p:cNvPr id="27" name="Horizontal Scroll 5">
                <a:extLst>
                  <a:ext uri="{FF2B5EF4-FFF2-40B4-BE49-F238E27FC236}">
                    <a16:creationId xmlns:a16="http://schemas.microsoft.com/office/drawing/2014/main" id="{FFEC83A6-3564-C2AC-239D-26E15235089D}"/>
                  </a:ext>
                </a:extLst>
              </p:cNvPr>
              <p:cNvSpPr>
                <a:spLocks noRot="1" noChangeAspect="1" noMove="1" noResize="1" noEditPoints="1" noAdjustHandles="1" noChangeArrowheads="1" noChangeShapeType="1" noTextEdit="1"/>
              </p:cNvSpPr>
              <p:nvPr/>
            </p:nvSpPr>
            <p:spPr>
              <a:xfrm>
                <a:off x="4800600" y="3760059"/>
                <a:ext cx="3772001" cy="471607"/>
              </a:xfrm>
              <a:prstGeom prst="borderCallout1">
                <a:avLst>
                  <a:gd name="adj1" fmla="val 45313"/>
                  <a:gd name="adj2" fmla="val -98"/>
                  <a:gd name="adj3" fmla="val 125683"/>
                  <a:gd name="adj4" fmla="val -9341"/>
                </a:avLst>
              </a:prstGeom>
              <a:blipFill>
                <a:blip r:embed="rId4"/>
                <a:stretch>
                  <a:fillRect/>
                </a:stretch>
              </a:blipFill>
            </p:spPr>
            <p:txBody>
              <a:bodyPr/>
              <a:lstStyle/>
              <a:p>
                <a:r>
                  <a:rPr lang="en-US">
                    <a:noFill/>
                  </a:rPr>
                  <a:t> </a:t>
                </a:r>
              </a:p>
            </p:txBody>
          </p:sp>
        </mc:Fallback>
      </mc:AlternateContent>
      <p:grpSp>
        <p:nvGrpSpPr>
          <p:cNvPr id="36" name="Ομάδα 35">
            <a:extLst>
              <a:ext uri="{FF2B5EF4-FFF2-40B4-BE49-F238E27FC236}">
                <a16:creationId xmlns:a16="http://schemas.microsoft.com/office/drawing/2014/main" id="{0813A9AD-F463-AC95-2945-CA7A2BCE439A}"/>
              </a:ext>
            </a:extLst>
          </p:cNvPr>
          <p:cNvGrpSpPr/>
          <p:nvPr/>
        </p:nvGrpSpPr>
        <p:grpSpPr>
          <a:xfrm>
            <a:off x="609600" y="1600449"/>
            <a:ext cx="7963000" cy="1980951"/>
            <a:chOff x="609600" y="1600449"/>
            <a:chExt cx="7963000" cy="1980951"/>
          </a:xfrm>
        </p:grpSpPr>
        <p:pic>
          <p:nvPicPr>
            <p:cNvPr id="24" name="Εικόνα 23">
              <a:extLst>
                <a:ext uri="{FF2B5EF4-FFF2-40B4-BE49-F238E27FC236}">
                  <a16:creationId xmlns:a16="http://schemas.microsoft.com/office/drawing/2014/main" id="{C4DE5114-AD3D-0F61-852F-8791C365669C}"/>
                </a:ext>
              </a:extLst>
            </p:cNvPr>
            <p:cNvPicPr>
              <a:picLocks noChangeAspect="1"/>
            </p:cNvPicPr>
            <p:nvPr/>
          </p:nvPicPr>
          <p:blipFill>
            <a:blip r:embed="rId5"/>
            <a:stretch>
              <a:fillRect/>
            </a:stretch>
          </p:blipFill>
          <p:spPr>
            <a:xfrm>
              <a:off x="609600" y="2395662"/>
              <a:ext cx="7515225" cy="999875"/>
            </a:xfrm>
            <a:prstGeom prst="rect">
              <a:avLst/>
            </a:prstGeom>
          </p:spPr>
        </p:pic>
        <p:grpSp>
          <p:nvGrpSpPr>
            <p:cNvPr id="18" name="Ομάδα 17">
              <a:extLst>
                <a:ext uri="{FF2B5EF4-FFF2-40B4-BE49-F238E27FC236}">
                  <a16:creationId xmlns:a16="http://schemas.microsoft.com/office/drawing/2014/main" id="{66C9944F-D47B-A033-8D15-8DAB2299DEFF}"/>
                </a:ext>
              </a:extLst>
            </p:cNvPr>
            <p:cNvGrpSpPr/>
            <p:nvPr/>
          </p:nvGrpSpPr>
          <p:grpSpPr>
            <a:xfrm>
              <a:off x="609600" y="1981200"/>
              <a:ext cx="7696200" cy="1600200"/>
              <a:chOff x="609600" y="1981200"/>
              <a:chExt cx="7696200" cy="1600200"/>
            </a:xfrm>
          </p:grpSpPr>
          <p:cxnSp>
            <p:nvCxnSpPr>
              <p:cNvPr id="14" name="Ευθύγραμμο βέλος σύνδεσης 13">
                <a:extLst>
                  <a:ext uri="{FF2B5EF4-FFF2-40B4-BE49-F238E27FC236}">
                    <a16:creationId xmlns:a16="http://schemas.microsoft.com/office/drawing/2014/main" id="{37AB83B0-F2E6-B787-9E9A-EECDE0362D31}"/>
                  </a:ext>
                </a:extLst>
              </p:cNvPr>
              <p:cNvCxnSpPr/>
              <p:nvPr/>
            </p:nvCxnSpPr>
            <p:spPr>
              <a:xfrm>
                <a:off x="609600" y="2895600"/>
                <a:ext cx="76962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a:extLst>
                  <a:ext uri="{FF2B5EF4-FFF2-40B4-BE49-F238E27FC236}">
                    <a16:creationId xmlns:a16="http://schemas.microsoft.com/office/drawing/2014/main" id="{0AC8D07F-ED69-C8D5-FCF5-EEBCC0A315C7}"/>
                  </a:ext>
                </a:extLst>
              </p:cNvPr>
              <p:cNvCxnSpPr/>
              <p:nvPr/>
            </p:nvCxnSpPr>
            <p:spPr>
              <a:xfrm flipV="1">
                <a:off x="3533775" y="1981200"/>
                <a:ext cx="0" cy="1600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6" name="Horizontal Scroll 5">
                  <a:extLst>
                    <a:ext uri="{FF2B5EF4-FFF2-40B4-BE49-F238E27FC236}">
                      <a16:creationId xmlns:a16="http://schemas.microsoft.com/office/drawing/2014/main" id="{49391783-2126-AAC1-D779-7AD720B60DDD}"/>
                    </a:ext>
                  </a:extLst>
                </p:cNvPr>
                <p:cNvSpPr/>
                <p:nvPr/>
              </p:nvSpPr>
              <p:spPr>
                <a:xfrm>
                  <a:off x="6857999" y="1600449"/>
                  <a:ext cx="1714601" cy="414213"/>
                </a:xfrm>
                <a:prstGeom prst="borderCallout1">
                  <a:avLst>
                    <a:gd name="adj1" fmla="val 45313"/>
                    <a:gd name="adj2" fmla="val -98"/>
                    <a:gd name="adj3" fmla="val 120342"/>
                    <a:gd name="adj4" fmla="val -183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i="1" smtClean="0">
                            <a:solidFill>
                              <a:schemeClr val="tx1"/>
                            </a:solidFill>
                            <a:latin typeface="Cambria Math" panose="02040503050406030204" pitchFamily="18" charset="0"/>
                          </a:rPr>
                          <m:t>𝑥</m:t>
                        </m:r>
                        <m:d>
                          <m:dPr>
                            <m:ctrlPr>
                              <a:rPr lang="en-US" sz="1600" i="1">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𝑡</m:t>
                            </m:r>
                          </m:e>
                        </m:d>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𝐴</m:t>
                        </m:r>
                        <m:func>
                          <m:funcPr>
                            <m:ctrlPr>
                              <a:rPr lang="en-US" sz="1600" i="1">
                                <a:solidFill>
                                  <a:schemeClr val="tx1"/>
                                </a:solidFill>
                                <a:latin typeface="Cambria Math" panose="02040503050406030204" pitchFamily="18" charset="0"/>
                              </a:rPr>
                            </m:ctrlPr>
                          </m:funcPr>
                          <m:fName>
                            <m:r>
                              <m:rPr>
                                <m:sty m:val="p"/>
                              </m:rPr>
                              <a:rPr lang="en-US" sz="1600">
                                <a:solidFill>
                                  <a:schemeClr val="tx1"/>
                                </a:solidFill>
                                <a:latin typeface="Cambria Math" panose="02040503050406030204" pitchFamily="18" charset="0"/>
                              </a:rPr>
                              <m:t>cos</m:t>
                            </m:r>
                          </m:fName>
                          <m:e>
                            <m:r>
                              <a:rPr lang="en-US" sz="1600" i="1">
                                <a:solidFill>
                                  <a:schemeClr val="tx1"/>
                                </a:solidFill>
                                <a:latin typeface="Cambria Math" panose="02040503050406030204" pitchFamily="18" charset="0"/>
                              </a:rPr>
                              <m:t>(</m:t>
                            </m:r>
                            <m:r>
                              <a:rPr lang="el-GR" sz="1600" i="1">
                                <a:solidFill>
                                  <a:schemeClr val="tx1"/>
                                </a:solidFill>
                                <a:latin typeface="Cambria Math" panose="02040503050406030204" pitchFamily="18" charset="0"/>
                              </a:rPr>
                              <m:t>𝜔</m:t>
                            </m:r>
                            <m:r>
                              <a:rPr lang="en-US" sz="1600" i="1">
                                <a:solidFill>
                                  <a:schemeClr val="tx1"/>
                                </a:solidFill>
                                <a:latin typeface="Cambria Math" panose="02040503050406030204" pitchFamily="18" charset="0"/>
                              </a:rPr>
                              <m:t>𝑡</m:t>
                            </m:r>
                            <m:r>
                              <a:rPr lang="el-GR" sz="1600" i="1">
                                <a:solidFill>
                                  <a:schemeClr val="tx1"/>
                                </a:solidFill>
                                <a:latin typeface="Cambria Math" panose="02040503050406030204" pitchFamily="18" charset="0"/>
                              </a:rPr>
                              <m:t>)</m:t>
                            </m:r>
                          </m:e>
                        </m:func>
                      </m:oMath>
                    </m:oMathPara>
                  </a14:m>
                  <a:endParaRPr lang="el-GR" sz="1600" dirty="0">
                    <a:solidFill>
                      <a:schemeClr val="tx1"/>
                    </a:solidFill>
                  </a:endParaRPr>
                </a:p>
              </p:txBody>
            </p:sp>
          </mc:Choice>
          <mc:Fallback xmlns="">
            <p:sp>
              <p:nvSpPr>
                <p:cNvPr id="26" name="Horizontal Scroll 5">
                  <a:extLst>
                    <a:ext uri="{FF2B5EF4-FFF2-40B4-BE49-F238E27FC236}">
                      <a16:creationId xmlns:a16="http://schemas.microsoft.com/office/drawing/2014/main" id="{49391783-2126-AAC1-D779-7AD720B60DDD}"/>
                    </a:ext>
                  </a:extLst>
                </p:cNvPr>
                <p:cNvSpPr>
                  <a:spLocks noRot="1" noChangeAspect="1" noMove="1" noResize="1" noEditPoints="1" noAdjustHandles="1" noChangeArrowheads="1" noChangeShapeType="1" noTextEdit="1"/>
                </p:cNvSpPr>
                <p:nvPr/>
              </p:nvSpPr>
              <p:spPr>
                <a:xfrm>
                  <a:off x="6857999" y="1600449"/>
                  <a:ext cx="1714601" cy="414213"/>
                </a:xfrm>
                <a:prstGeom prst="borderCallout1">
                  <a:avLst>
                    <a:gd name="adj1" fmla="val 45313"/>
                    <a:gd name="adj2" fmla="val -98"/>
                    <a:gd name="adj3" fmla="val 120342"/>
                    <a:gd name="adj4" fmla="val -18367"/>
                  </a:avLst>
                </a:prstGeom>
                <a:blipFill>
                  <a:blip r:embed="rId6"/>
                  <a:stretch>
                    <a:fillRect/>
                  </a:stretch>
                </a:blipFill>
              </p:spPr>
              <p:txBody>
                <a:bodyPr/>
                <a:lstStyle/>
                <a:p>
                  <a:r>
                    <a:rPr lang="en-US">
                      <a:noFill/>
                    </a:rPr>
                    <a:t> </a:t>
                  </a:r>
                </a:p>
              </p:txBody>
            </p:sp>
          </mc:Fallback>
        </mc:AlternateContent>
        <p:sp>
          <p:nvSpPr>
            <p:cNvPr id="34" name="Οβάλ 33">
              <a:extLst>
                <a:ext uri="{FF2B5EF4-FFF2-40B4-BE49-F238E27FC236}">
                  <a16:creationId xmlns:a16="http://schemas.microsoft.com/office/drawing/2014/main" id="{9C6E6670-44A1-CBF1-BCCD-96F8430F30BE}"/>
                </a:ext>
              </a:extLst>
            </p:cNvPr>
            <p:cNvSpPr/>
            <p:nvPr/>
          </p:nvSpPr>
          <p:spPr>
            <a:xfrm>
              <a:off x="3505200" y="2438400"/>
              <a:ext cx="76200" cy="76198"/>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Ομάδα 36">
            <a:extLst>
              <a:ext uri="{FF2B5EF4-FFF2-40B4-BE49-F238E27FC236}">
                <a16:creationId xmlns:a16="http://schemas.microsoft.com/office/drawing/2014/main" id="{8A1FD137-A6AF-F61D-CDDC-D4F8278134B7}"/>
              </a:ext>
            </a:extLst>
          </p:cNvPr>
          <p:cNvGrpSpPr/>
          <p:nvPr/>
        </p:nvGrpSpPr>
        <p:grpSpPr>
          <a:xfrm>
            <a:off x="609600" y="4267200"/>
            <a:ext cx="7924800" cy="1600200"/>
            <a:chOff x="609600" y="4267200"/>
            <a:chExt cx="7924800" cy="1600200"/>
          </a:xfrm>
        </p:grpSpPr>
        <p:pic>
          <p:nvPicPr>
            <p:cNvPr id="25" name="Εικόνα 24">
              <a:extLst>
                <a:ext uri="{FF2B5EF4-FFF2-40B4-BE49-F238E27FC236}">
                  <a16:creationId xmlns:a16="http://schemas.microsoft.com/office/drawing/2014/main" id="{E4B81279-EEC0-2C63-A6A5-FEE4D21766C0}"/>
                </a:ext>
              </a:extLst>
            </p:cNvPr>
            <p:cNvPicPr>
              <a:picLocks noChangeAspect="1"/>
            </p:cNvPicPr>
            <p:nvPr/>
          </p:nvPicPr>
          <p:blipFill>
            <a:blip r:embed="rId5"/>
            <a:stretch>
              <a:fillRect/>
            </a:stretch>
          </p:blipFill>
          <p:spPr>
            <a:xfrm>
              <a:off x="1019175" y="4681662"/>
              <a:ext cx="7515225" cy="999875"/>
            </a:xfrm>
            <a:prstGeom prst="rect">
              <a:avLst/>
            </a:prstGeom>
          </p:spPr>
        </p:pic>
        <p:grpSp>
          <p:nvGrpSpPr>
            <p:cNvPr id="19" name="Ομάδα 18">
              <a:extLst>
                <a:ext uri="{FF2B5EF4-FFF2-40B4-BE49-F238E27FC236}">
                  <a16:creationId xmlns:a16="http://schemas.microsoft.com/office/drawing/2014/main" id="{72E8391A-BCE7-12DA-EF8D-ADCD6E791C3A}"/>
                </a:ext>
              </a:extLst>
            </p:cNvPr>
            <p:cNvGrpSpPr/>
            <p:nvPr/>
          </p:nvGrpSpPr>
          <p:grpSpPr>
            <a:xfrm>
              <a:off x="609600" y="4267200"/>
              <a:ext cx="7696200" cy="1600200"/>
              <a:chOff x="609600" y="1981200"/>
              <a:chExt cx="7696200" cy="1600200"/>
            </a:xfrm>
          </p:grpSpPr>
          <p:cxnSp>
            <p:nvCxnSpPr>
              <p:cNvPr id="21" name="Ευθύγραμμο βέλος σύνδεσης 20">
                <a:extLst>
                  <a:ext uri="{FF2B5EF4-FFF2-40B4-BE49-F238E27FC236}">
                    <a16:creationId xmlns:a16="http://schemas.microsoft.com/office/drawing/2014/main" id="{037098EE-12BB-8AC5-5C58-6E6B06CCD7D6}"/>
                  </a:ext>
                </a:extLst>
              </p:cNvPr>
              <p:cNvCxnSpPr/>
              <p:nvPr/>
            </p:nvCxnSpPr>
            <p:spPr>
              <a:xfrm>
                <a:off x="609600" y="2895600"/>
                <a:ext cx="76962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a:extLst>
                  <a:ext uri="{FF2B5EF4-FFF2-40B4-BE49-F238E27FC236}">
                    <a16:creationId xmlns:a16="http://schemas.microsoft.com/office/drawing/2014/main" id="{9768F38D-13B9-D606-8973-4555F67D6E78}"/>
                  </a:ext>
                </a:extLst>
              </p:cNvPr>
              <p:cNvCxnSpPr/>
              <p:nvPr/>
            </p:nvCxnSpPr>
            <p:spPr>
              <a:xfrm flipV="1">
                <a:off x="3533775" y="1981200"/>
                <a:ext cx="0" cy="1600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9" name="Ευθύγραμμο βέλος σύνδεσης 28">
              <a:extLst>
                <a:ext uri="{FF2B5EF4-FFF2-40B4-BE49-F238E27FC236}">
                  <a16:creationId xmlns:a16="http://schemas.microsoft.com/office/drawing/2014/main" id="{58B37759-E19F-FC3B-350F-910F99F3F43A}"/>
                </a:ext>
              </a:extLst>
            </p:cNvPr>
            <p:cNvCxnSpPr/>
            <p:nvPr/>
          </p:nvCxnSpPr>
          <p:spPr>
            <a:xfrm>
              <a:off x="3533775" y="4681662"/>
              <a:ext cx="428625"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D4BDDD2-CDF6-A338-732B-80898B38D6DD}"/>
                    </a:ext>
                  </a:extLst>
                </p:cNvPr>
                <p:cNvSpPr txBox="1"/>
                <p:nvPr/>
              </p:nvSpPr>
              <p:spPr>
                <a:xfrm>
                  <a:off x="3838296" y="5178413"/>
                  <a:ext cx="2482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0</m:t>
                            </m:r>
                          </m:sub>
                        </m:sSub>
                      </m:oMath>
                    </m:oMathPara>
                  </a14:m>
                  <a:endParaRPr lang="en-US" dirty="0"/>
                </a:p>
              </p:txBody>
            </p:sp>
          </mc:Choice>
          <mc:Fallback xmlns="">
            <p:sp>
              <p:nvSpPr>
                <p:cNvPr id="30" name="TextBox 29">
                  <a:extLst>
                    <a:ext uri="{FF2B5EF4-FFF2-40B4-BE49-F238E27FC236}">
                      <a16:creationId xmlns:a16="http://schemas.microsoft.com/office/drawing/2014/main" id="{6D4BDDD2-CDF6-A338-732B-80898B38D6DD}"/>
                    </a:ext>
                  </a:extLst>
                </p:cNvPr>
                <p:cNvSpPr txBox="1">
                  <a:spLocks noRot="1" noChangeAspect="1" noMove="1" noResize="1" noEditPoints="1" noAdjustHandles="1" noChangeArrowheads="1" noChangeShapeType="1" noTextEdit="1"/>
                </p:cNvSpPr>
                <p:nvPr/>
              </p:nvSpPr>
              <p:spPr>
                <a:xfrm>
                  <a:off x="3838296" y="5178413"/>
                  <a:ext cx="248208" cy="276999"/>
                </a:xfrm>
                <a:prstGeom prst="rect">
                  <a:avLst/>
                </a:prstGeom>
                <a:blipFill>
                  <a:blip r:embed="rId7"/>
                  <a:stretch>
                    <a:fillRect l="-22500" r="-7500" b="-15217"/>
                  </a:stretch>
                </a:blipFill>
              </p:spPr>
              <p:txBody>
                <a:bodyPr/>
                <a:lstStyle/>
                <a:p>
                  <a:r>
                    <a:rPr lang="en-US">
                      <a:noFill/>
                    </a:rPr>
                    <a:t> </a:t>
                  </a:r>
                </a:p>
              </p:txBody>
            </p:sp>
          </mc:Fallback>
        </mc:AlternateContent>
        <p:cxnSp>
          <p:nvCxnSpPr>
            <p:cNvPr id="32" name="Ευθεία γραμμή σύνδεσης 31">
              <a:extLst>
                <a:ext uri="{FF2B5EF4-FFF2-40B4-BE49-F238E27FC236}">
                  <a16:creationId xmlns:a16="http://schemas.microsoft.com/office/drawing/2014/main" id="{D023FABB-41BE-A1CF-9A74-4DE853A8E722}"/>
                </a:ext>
              </a:extLst>
            </p:cNvPr>
            <p:cNvCxnSpPr>
              <a:cxnSpLocks/>
            </p:cNvCxnSpPr>
            <p:nvPr/>
          </p:nvCxnSpPr>
          <p:spPr>
            <a:xfrm>
              <a:off x="3962400" y="4778376"/>
              <a:ext cx="0" cy="38099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5" name="Οβάλ 34">
              <a:extLst>
                <a:ext uri="{FF2B5EF4-FFF2-40B4-BE49-F238E27FC236}">
                  <a16:creationId xmlns:a16="http://schemas.microsoft.com/office/drawing/2014/main" id="{F854BB24-7114-F3EF-B17E-9D2E8CEAD219}"/>
                </a:ext>
              </a:extLst>
            </p:cNvPr>
            <p:cNvSpPr/>
            <p:nvPr/>
          </p:nvSpPr>
          <p:spPr>
            <a:xfrm>
              <a:off x="3924299" y="4723935"/>
              <a:ext cx="76200" cy="76198"/>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8B48F61-C1E9-D8D3-C34B-3E3C082694AB}"/>
                  </a:ext>
                </a:extLst>
              </p:cNvPr>
              <p:cNvSpPr txBox="1"/>
              <p:nvPr/>
            </p:nvSpPr>
            <p:spPr>
              <a:xfrm>
                <a:off x="6315124" y="6044313"/>
                <a:ext cx="1423035" cy="369332"/>
              </a:xfrm>
              <a:prstGeom prst="borderCallout1">
                <a:avLst>
                  <a:gd name="adj1" fmla="val 47635"/>
                  <a:gd name="adj2" fmla="val 235"/>
                  <a:gd name="adj3" fmla="val -157777"/>
                  <a:gd name="adj4" fmla="val -159350"/>
                </a:avLst>
              </a:prstGeom>
              <a:noFill/>
              <a:ln w="19050">
                <a:solidFill>
                  <a:srgbClr val="002060"/>
                </a:solidFill>
              </a:ln>
            </p:spPr>
            <p:txBody>
              <a:bodyPr wrap="square">
                <a:spAutoFit/>
              </a:bodyPr>
              <a:lstStyle/>
              <a:p>
                <a:pPr marL="68580" indent="0">
                  <a:buNone/>
                </a:pPr>
                <a14:m>
                  <m:oMathPara xmlns:m="http://schemas.openxmlformats.org/officeDocument/2006/math">
                    <m:oMathParaPr>
                      <m:jc m:val="centerGroup"/>
                    </m:oMathParaPr>
                    <m:oMath xmlns:m="http://schemas.openxmlformats.org/officeDocument/2006/math">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𝑡</m:t>
                          </m:r>
                        </m:e>
                        <m:sub>
                          <m:r>
                            <a:rPr lang="en-US" sz="1800" b="0" i="1" smtClean="0">
                              <a:solidFill>
                                <a:schemeClr val="tx1"/>
                              </a:solidFill>
                              <a:latin typeface="Cambria Math" panose="02040503050406030204" pitchFamily="18" charset="0"/>
                            </a:rPr>
                            <m:t>0</m:t>
                          </m:r>
                        </m:sub>
                      </m:sSub>
                      <m:r>
                        <a:rPr lang="en-US" sz="1800" b="0" i="1" smtClean="0">
                          <a:solidFill>
                            <a:schemeClr val="tx1"/>
                          </a:solidFill>
                          <a:latin typeface="Cambria Math" panose="02040503050406030204" pitchFamily="18" charset="0"/>
                        </a:rPr>
                        <m:t>=−</m:t>
                      </m:r>
                      <m:r>
                        <a:rPr lang="en-US" sz="1800" b="0" i="1" smtClean="0">
                          <a:solidFill>
                            <a:schemeClr val="tx1"/>
                          </a:solidFill>
                          <a:latin typeface="Cambria Math" panose="02040503050406030204" pitchFamily="18" charset="0"/>
                        </a:rPr>
                        <m:t>𝜙</m:t>
                      </m:r>
                      <m:r>
                        <a:rPr lang="en-US" sz="1800" b="0" i="1" smtClean="0">
                          <a:solidFill>
                            <a:schemeClr val="tx1"/>
                          </a:solidFill>
                          <a:latin typeface="Cambria Math" panose="02040503050406030204" pitchFamily="18" charset="0"/>
                        </a:rPr>
                        <m:t>/</m:t>
                      </m:r>
                      <m:r>
                        <a:rPr lang="en-US" sz="1800" b="0" i="1" smtClean="0">
                          <a:solidFill>
                            <a:schemeClr val="tx1"/>
                          </a:solidFill>
                          <a:latin typeface="Cambria Math" panose="02040503050406030204" pitchFamily="18" charset="0"/>
                        </a:rPr>
                        <m:t>𝜔</m:t>
                      </m:r>
                    </m:oMath>
                  </m:oMathPara>
                </a14:m>
                <a:endParaRPr lang="en-US" sz="1800" dirty="0">
                  <a:solidFill>
                    <a:schemeClr val="tx1"/>
                  </a:solidFill>
                </a:endParaRPr>
              </a:p>
            </p:txBody>
          </p:sp>
        </mc:Choice>
        <mc:Fallback xmlns="">
          <p:sp>
            <p:nvSpPr>
              <p:cNvPr id="5" name="TextBox 4">
                <a:extLst>
                  <a:ext uri="{FF2B5EF4-FFF2-40B4-BE49-F238E27FC236}">
                    <a16:creationId xmlns:a16="http://schemas.microsoft.com/office/drawing/2014/main" id="{A8B48F61-C1E9-D8D3-C34B-3E3C082694AB}"/>
                  </a:ext>
                </a:extLst>
              </p:cNvPr>
              <p:cNvSpPr txBox="1">
                <a:spLocks noRot="1" noChangeAspect="1" noMove="1" noResize="1" noEditPoints="1" noAdjustHandles="1" noChangeArrowheads="1" noChangeShapeType="1" noTextEdit="1"/>
              </p:cNvSpPr>
              <p:nvPr/>
            </p:nvSpPr>
            <p:spPr>
              <a:xfrm>
                <a:off x="6315124" y="6044313"/>
                <a:ext cx="1423035" cy="369332"/>
              </a:xfrm>
              <a:prstGeom prst="borderCallout1">
                <a:avLst>
                  <a:gd name="adj1" fmla="val 47635"/>
                  <a:gd name="adj2" fmla="val 235"/>
                  <a:gd name="adj3" fmla="val -157777"/>
                  <a:gd name="adj4" fmla="val -159350"/>
                </a:avLst>
              </a:prstGeom>
              <a:blipFill>
                <a:blip r:embed="rId8"/>
                <a:stretch>
                  <a:fillRect b="-3797"/>
                </a:stretch>
              </a:blipFill>
              <a:ln w="19050">
                <a:solidFill>
                  <a:srgbClr val="002060"/>
                </a:solidFill>
              </a:ln>
            </p:spPr>
            <p:txBody>
              <a:bodyPr/>
              <a:lstStyle/>
              <a:p>
                <a:r>
                  <a:rPr lang="en-US">
                    <a:noFill/>
                  </a:rPr>
                  <a:t> </a:t>
                </a:r>
              </a:p>
            </p:txBody>
          </p:sp>
        </mc:Fallback>
      </mc:AlternateContent>
    </p:spTree>
    <p:extLst>
      <p:ext uri="{BB962C8B-B14F-4D97-AF65-F5344CB8AC3E}">
        <p14:creationId xmlns:p14="http://schemas.microsoft.com/office/powerpoint/2010/main" val="316015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Reminder…</a:t>
            </a:r>
            <a:endParaRPr lang="el-GR" dirty="0"/>
          </a:p>
        </p:txBody>
      </p:sp>
      <p:sp>
        <p:nvSpPr>
          <p:cNvPr id="3" name="Content Placeholder 2"/>
          <p:cNvSpPr>
            <a:spLocks noGrp="1"/>
          </p:cNvSpPr>
          <p:nvPr>
            <p:ph idx="1"/>
          </p:nvPr>
        </p:nvSpPr>
        <p:spPr>
          <a:xfrm>
            <a:off x="738350" y="1482436"/>
            <a:ext cx="7872250" cy="4994564"/>
          </a:xfrm>
        </p:spPr>
        <p:txBody>
          <a:bodyPr>
            <a:normAutofit lnSpcReduction="10000"/>
          </a:bodyPr>
          <a:lstStyle/>
          <a:p>
            <a:r>
              <a:rPr lang="el-GR" b="1" dirty="0"/>
              <a:t>Διαλέξεις</a:t>
            </a:r>
          </a:p>
          <a:p>
            <a:pPr lvl="1"/>
            <a:r>
              <a:rPr lang="el-GR" b="1" dirty="0"/>
              <a:t>Προαιρετική</a:t>
            </a:r>
            <a:r>
              <a:rPr lang="el-GR" dirty="0"/>
              <a:t> παρουσία!</a:t>
            </a:r>
            <a:br>
              <a:rPr lang="el-GR" dirty="0"/>
            </a:br>
            <a:endParaRPr lang="el-GR" dirty="0"/>
          </a:p>
          <a:p>
            <a:pPr lvl="1"/>
            <a:endParaRPr lang="el-GR" sz="1000" dirty="0"/>
          </a:p>
          <a:p>
            <a:pPr lvl="1"/>
            <a:r>
              <a:rPr lang="el-GR" dirty="0"/>
              <a:t>Είστε εδώ γιατί </a:t>
            </a:r>
            <a:r>
              <a:rPr lang="el-GR" b="1" dirty="0"/>
              <a:t>θέλετε</a:t>
            </a:r>
            <a:r>
              <a:rPr lang="el-GR" dirty="0"/>
              <a:t> να ακούσετε/συμμετέχετε</a:t>
            </a:r>
            <a:br>
              <a:rPr lang="el-GR" dirty="0"/>
            </a:br>
            <a:r>
              <a:rPr lang="el-GR" dirty="0"/>
              <a:t/>
            </a:r>
            <a:br>
              <a:rPr lang="el-GR" dirty="0"/>
            </a:br>
            <a:endParaRPr lang="el-GR" dirty="0"/>
          </a:p>
          <a:p>
            <a:pPr lvl="1"/>
            <a:r>
              <a:rPr lang="el-GR" dirty="0"/>
              <a:t>Δεν υπάρχουν απουσίες</a:t>
            </a:r>
            <a:br>
              <a:rPr lang="el-GR" dirty="0"/>
            </a:br>
            <a:r>
              <a:rPr lang="el-GR" dirty="0"/>
              <a:t/>
            </a:r>
            <a:br>
              <a:rPr lang="el-GR" dirty="0"/>
            </a:br>
            <a:endParaRPr lang="el-GR" dirty="0"/>
          </a:p>
          <a:p>
            <a:pPr lvl="1"/>
            <a:r>
              <a:rPr lang="el-GR" dirty="0"/>
              <a:t>Υπάρχει </a:t>
            </a:r>
            <a:r>
              <a:rPr lang="el-GR" b="1" u="sng" dirty="0"/>
              <a:t>σεβασμός</a:t>
            </a:r>
            <a:r>
              <a:rPr lang="el-GR" dirty="0"/>
              <a:t> στους συναδέλφους σας και στην εκπαιδευτική διαδικασία</a:t>
            </a:r>
          </a:p>
          <a:p>
            <a:pPr marL="365760" lvl="1" indent="0">
              <a:buNone/>
            </a:pPr>
            <a:endParaRPr lang="el-GR" b="1" dirty="0"/>
          </a:p>
          <a:p>
            <a:pPr lvl="1"/>
            <a:r>
              <a:rPr lang="el-GR" b="1" dirty="0"/>
              <a:t>Προστατέψτε εσάς και τους συναδέλφους σας</a:t>
            </a:r>
            <a:r>
              <a:rPr lang="el-GR" dirty="0"/>
              <a:t>: απέχετε από το μάθημα αν δεν είστε/αισθάνεστε καλά</a:t>
            </a:r>
          </a:p>
          <a:p>
            <a:pPr lvl="1"/>
            <a:endParaRPr lang="el-GR" dirty="0"/>
          </a:p>
        </p:txBody>
      </p:sp>
    </p:spTree>
    <p:extLst>
      <p:ext uri="{BB962C8B-B14F-4D97-AF65-F5344CB8AC3E}">
        <p14:creationId xmlns:p14="http://schemas.microsoft.com/office/powerpoint/2010/main" val="3497372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Απλή Αρμονική Ταλάντωση</a:t>
            </a:r>
          </a:p>
        </p:txBody>
      </p:sp>
      <p:grpSp>
        <p:nvGrpSpPr>
          <p:cNvPr id="15" name="Group 14"/>
          <p:cNvGrpSpPr/>
          <p:nvPr/>
        </p:nvGrpSpPr>
        <p:grpSpPr>
          <a:xfrm>
            <a:off x="572276" y="1295400"/>
            <a:ext cx="5334000" cy="5188227"/>
            <a:chOff x="609600" y="1295400"/>
            <a:chExt cx="5334000" cy="5188227"/>
          </a:xfrm>
        </p:grpSpPr>
        <p:pic>
          <p:nvPicPr>
            <p:cNvPr id="4" name="Picture 3"/>
            <p:cNvPicPr>
              <a:picLocks noChangeAspect="1"/>
            </p:cNvPicPr>
            <p:nvPr/>
          </p:nvPicPr>
          <p:blipFill>
            <a:blip r:embed="rId2"/>
            <a:stretch>
              <a:fillRect/>
            </a:stretch>
          </p:blipFill>
          <p:spPr>
            <a:xfrm>
              <a:off x="609600" y="1295400"/>
              <a:ext cx="5334000" cy="5188227"/>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1012480" y="1576813"/>
                  <a:ext cx="308019"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oMath>
                    </m:oMathPara>
                  </a14:m>
                  <a:endParaRPr lang="el-GR" sz="1400" dirty="0"/>
                </a:p>
              </p:txBody>
            </p:sp>
          </mc:Choice>
          <mc:Fallback xmlns="">
            <p:sp>
              <p:nvSpPr>
                <p:cNvPr id="6" name="TextBox 5"/>
                <p:cNvSpPr txBox="1">
                  <a:spLocks noRot="1" noChangeAspect="1" noMove="1" noResize="1" noEditPoints="1" noAdjustHandles="1" noChangeArrowheads="1" noChangeShapeType="1" noTextEdit="1"/>
                </p:cNvSpPr>
                <p:nvPr/>
              </p:nvSpPr>
              <p:spPr>
                <a:xfrm>
                  <a:off x="1012480" y="1576813"/>
                  <a:ext cx="308019" cy="215444"/>
                </a:xfrm>
                <a:prstGeom prst="rect">
                  <a:avLst/>
                </a:prstGeom>
                <a:blipFill rotWithShape="0">
                  <a:blip r:embed="rId3"/>
                  <a:stretch>
                    <a:fillRect b="-571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048996" y="2643613"/>
                  <a:ext cx="271502"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oMath>
                    </m:oMathPara>
                  </a14:m>
                  <a:endParaRPr lang="el-GR"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1048996" y="2643613"/>
                  <a:ext cx="271502" cy="215444"/>
                </a:xfrm>
                <a:prstGeom prst="rect">
                  <a:avLst/>
                </a:prstGeom>
                <a:blipFill rotWithShape="0">
                  <a:blip r:embed="rId4"/>
                  <a:stretch>
                    <a:fillRect b="-571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012479" y="1780469"/>
                  <a:ext cx="308019"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r>
                          <a:rPr lang="en-US" sz="1400" b="0" i="1" smtClean="0">
                            <a:latin typeface="Cambria Math" panose="02040503050406030204" pitchFamily="18" charset="0"/>
                          </a:rPr>
                          <m:t>′</m:t>
                        </m:r>
                      </m:oMath>
                    </m:oMathPara>
                  </a14:m>
                  <a:endParaRPr lang="el-GR" sz="1400" dirty="0"/>
                </a:p>
              </p:txBody>
            </p:sp>
          </mc:Choice>
          <mc:Fallback xmlns="">
            <p:sp>
              <p:nvSpPr>
                <p:cNvPr id="8" name="TextBox 7"/>
                <p:cNvSpPr txBox="1">
                  <a:spLocks noRot="1" noChangeAspect="1" noMove="1" noResize="1" noEditPoints="1" noAdjustHandles="1" noChangeArrowheads="1" noChangeShapeType="1" noTextEdit="1"/>
                </p:cNvSpPr>
                <p:nvPr/>
              </p:nvSpPr>
              <p:spPr>
                <a:xfrm>
                  <a:off x="1012479" y="1780469"/>
                  <a:ext cx="308019" cy="215444"/>
                </a:xfrm>
                <a:prstGeom prst="rect">
                  <a:avLst/>
                </a:prstGeom>
                <a:blipFill rotWithShape="0">
                  <a:blip r:embed="rId5"/>
                  <a:stretch>
                    <a:fillRect t="-2857" b="-1142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088680" y="2437695"/>
                  <a:ext cx="274685"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r>
                          <a:rPr lang="en-US" sz="1400" b="0" i="1" smtClean="0">
                            <a:latin typeface="Cambria Math" panose="02040503050406030204" pitchFamily="18" charset="0"/>
                          </a:rPr>
                          <m:t>′</m:t>
                        </m:r>
                      </m:oMath>
                    </m:oMathPara>
                  </a14:m>
                  <a:endParaRPr lang="el-GR"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1088680" y="2437695"/>
                  <a:ext cx="274685" cy="215444"/>
                </a:xfrm>
                <a:prstGeom prst="rect">
                  <a:avLst/>
                </a:prstGeom>
                <a:blipFill rotWithShape="0">
                  <a:blip r:embed="rId6"/>
                  <a:stretch>
                    <a:fillRect l="-2174" t="-2857" r="-2174" b="-857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048996" y="3558013"/>
                  <a:ext cx="308019"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oMath>
                    </m:oMathPara>
                  </a14:m>
                  <a:endParaRPr lang="el-GR"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1048996" y="3558013"/>
                  <a:ext cx="308019" cy="215444"/>
                </a:xfrm>
                <a:prstGeom prst="rect">
                  <a:avLst/>
                </a:prstGeom>
                <a:blipFill rotWithShape="0">
                  <a:blip r:embed="rId3"/>
                  <a:stretch>
                    <a:fillRect b="-571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088680" y="4245217"/>
                  <a:ext cx="274685"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oMath>
                    </m:oMathPara>
                  </a14:m>
                  <a:endParaRPr lang="el-GR"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088680" y="4245217"/>
                  <a:ext cx="274685" cy="215444"/>
                </a:xfrm>
                <a:prstGeom prst="rect">
                  <a:avLst/>
                </a:prstGeom>
                <a:blipFill rotWithShape="0">
                  <a:blip r:embed="rId7"/>
                  <a:stretch>
                    <a:fillRect b="-277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088680" y="5976767"/>
                  <a:ext cx="201704"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oMath>
                    </m:oMathPara>
                  </a14:m>
                  <a:endParaRPr lang="el-GR" sz="1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088680" y="5976767"/>
                  <a:ext cx="201704" cy="215444"/>
                </a:xfrm>
                <a:prstGeom prst="rect">
                  <a:avLst/>
                </a:prstGeom>
                <a:blipFill rotWithShape="0">
                  <a:blip r:embed="rId8"/>
                  <a:stretch>
                    <a:fillRect l="-8824" r="-2941" b="-277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068047" y="5295913"/>
                  <a:ext cx="265152"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oMath>
                    </m:oMathPara>
                  </a14:m>
                  <a:endParaRPr lang="el-GR"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068047" y="5295913"/>
                  <a:ext cx="265152" cy="215444"/>
                </a:xfrm>
                <a:prstGeom prst="rect">
                  <a:avLst/>
                </a:prstGeom>
                <a:blipFill rotWithShape="0">
                  <a:blip r:embed="rId9"/>
                  <a:stretch>
                    <a:fillRect b="-5714"/>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3" name="Horizontal Scroll 2"/>
              <p:cNvSpPr/>
              <p:nvPr/>
            </p:nvSpPr>
            <p:spPr>
              <a:xfrm>
                <a:off x="6072350" y="685799"/>
                <a:ext cx="2514600" cy="1094669"/>
              </a:xfrm>
              <a:prstGeom prst="horizontalScroll">
                <a:avLst>
                  <a:gd name="adj" fmla="val 637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dirty="0">
                    <a:solidFill>
                      <a:schemeClr val="tx1"/>
                    </a:solidFill>
                  </a:rPr>
                  <a:t>Quiz:</a:t>
                </a:r>
                <a:endParaRPr lang="el-GR" sz="1400" b="1" u="sng" dirty="0">
                  <a:solidFill>
                    <a:schemeClr val="tx1"/>
                  </a:solidFill>
                </a:endParaRPr>
              </a:p>
              <a:p>
                <a:pPr algn="ctr"/>
                <a:r>
                  <a:rPr lang="el-GR" sz="1400" dirty="0">
                    <a:solidFill>
                      <a:schemeClr val="tx1"/>
                    </a:solidFill>
                  </a:rPr>
                  <a:t>Ποια/</a:t>
                </a:r>
                <a:r>
                  <a:rPr lang="el-GR" sz="1400" dirty="0" err="1">
                    <a:solidFill>
                      <a:schemeClr val="tx1"/>
                    </a:solidFill>
                  </a:rPr>
                  <a:t>ες</a:t>
                </a:r>
                <a:r>
                  <a:rPr lang="el-GR" sz="1400" dirty="0">
                    <a:solidFill>
                      <a:schemeClr val="tx1"/>
                    </a:solidFill>
                  </a:rPr>
                  <a:t> από τις παραμέτρους της ταλάντωσης </a:t>
                </a:r>
                <a14:m>
                  <m:oMath xmlns:m="http://schemas.openxmlformats.org/officeDocument/2006/math">
                    <m:r>
                      <a:rPr lang="en-US" sz="1400" b="0" i="1" smtClean="0">
                        <a:solidFill>
                          <a:schemeClr val="tx1"/>
                        </a:solidFill>
                        <a:latin typeface="Cambria Math" panose="02040503050406030204" pitchFamily="18" charset="0"/>
                      </a:rPr>
                      <m:t>𝐴</m:t>
                    </m:r>
                    <m:r>
                      <a:rPr lang="en-US" sz="1400" b="0" i="1" smtClean="0">
                        <a:solidFill>
                          <a:schemeClr val="tx1"/>
                        </a:solidFill>
                        <a:latin typeface="Cambria Math" panose="02040503050406030204" pitchFamily="18" charset="0"/>
                      </a:rPr>
                      <m:t>, </m:t>
                    </m:r>
                    <m:r>
                      <a:rPr lang="en-US" sz="1400" b="0" i="1" smtClean="0">
                        <a:solidFill>
                          <a:schemeClr val="tx1"/>
                        </a:solidFill>
                        <a:latin typeface="Cambria Math" panose="02040503050406030204" pitchFamily="18" charset="0"/>
                      </a:rPr>
                      <m:t>𝜔</m:t>
                    </m:r>
                    <m:r>
                      <a:rPr lang="en-US" sz="1400" b="0" i="1" smtClean="0">
                        <a:solidFill>
                          <a:schemeClr val="tx1"/>
                        </a:solidFill>
                        <a:latin typeface="Cambria Math" panose="02040503050406030204" pitchFamily="18" charset="0"/>
                      </a:rPr>
                      <m:t>, </m:t>
                    </m:r>
                    <m:r>
                      <a:rPr lang="en-US" sz="1400" b="0" i="1" smtClean="0">
                        <a:solidFill>
                          <a:schemeClr val="tx1"/>
                        </a:solidFill>
                        <a:latin typeface="Cambria Math" panose="02040503050406030204" pitchFamily="18" charset="0"/>
                      </a:rPr>
                      <m:t>𝜙</m:t>
                    </m:r>
                  </m:oMath>
                </a14:m>
                <a:r>
                  <a:rPr lang="en-US" sz="1400" dirty="0">
                    <a:solidFill>
                      <a:schemeClr val="tx1"/>
                    </a:solidFill>
                  </a:rPr>
                  <a:t> </a:t>
                </a:r>
                <a:r>
                  <a:rPr lang="el-GR" sz="1400" dirty="0">
                    <a:solidFill>
                      <a:schemeClr val="tx1"/>
                    </a:solidFill>
                  </a:rPr>
                  <a:t>μένουν ίδιες σε κάθε ζεύγος?</a:t>
                </a:r>
                <a:endParaRPr lang="en-US" sz="1400" dirty="0">
                  <a:solidFill>
                    <a:schemeClr val="tx1"/>
                  </a:solidFill>
                </a:endParaRPr>
              </a:p>
            </p:txBody>
          </p:sp>
        </mc:Choice>
        <mc:Fallback xmlns="">
          <p:sp>
            <p:nvSpPr>
              <p:cNvPr id="3" name="Horizontal Scroll 2"/>
              <p:cNvSpPr>
                <a:spLocks noRot="1" noChangeAspect="1" noMove="1" noResize="1" noEditPoints="1" noAdjustHandles="1" noChangeArrowheads="1" noChangeShapeType="1" noTextEdit="1"/>
              </p:cNvSpPr>
              <p:nvPr/>
            </p:nvSpPr>
            <p:spPr>
              <a:xfrm>
                <a:off x="6072350" y="685799"/>
                <a:ext cx="2514600" cy="1094669"/>
              </a:xfrm>
              <a:prstGeom prst="horizontalScroll">
                <a:avLst>
                  <a:gd name="adj" fmla="val 6378"/>
                </a:avLst>
              </a:prstGeom>
              <a:blipFill rotWithShape="0">
                <a:blip r:embed="rId10"/>
                <a:stretch>
                  <a:fillRect/>
                </a:stretch>
              </a:blipFill>
            </p:spPr>
            <p:txBody>
              <a:bodyPr/>
              <a:lstStyle/>
              <a:p>
                <a:r>
                  <a:rPr lang="el-GR">
                    <a:noFill/>
                  </a:rPr>
                  <a:t> </a:t>
                </a:r>
              </a:p>
            </p:txBody>
          </p:sp>
        </mc:Fallback>
      </mc:AlternateContent>
      <p:sp>
        <p:nvSpPr>
          <p:cNvPr id="5" name="TextBox 4"/>
          <p:cNvSpPr txBox="1"/>
          <p:nvPr/>
        </p:nvSpPr>
        <p:spPr>
          <a:xfrm>
            <a:off x="6172200" y="1905000"/>
            <a:ext cx="2414750" cy="3970318"/>
          </a:xfrm>
          <a:prstGeom prst="rect">
            <a:avLst/>
          </a:prstGeom>
          <a:noFill/>
        </p:spPr>
        <p:txBody>
          <a:bodyPr wrap="square" rtlCol="0">
            <a:spAutoFit/>
          </a:bodyPr>
          <a:lstStyle/>
          <a:p>
            <a:r>
              <a:rPr lang="el-GR" dirty="0"/>
              <a:t>Ίδια φ, ω</a:t>
            </a:r>
          </a:p>
          <a:p>
            <a:r>
              <a:rPr lang="el-GR" dirty="0"/>
              <a:t>Διαφορετικό Α</a:t>
            </a:r>
          </a:p>
          <a:p>
            <a:endParaRPr lang="el-GR" dirty="0"/>
          </a:p>
          <a:p>
            <a:endParaRPr lang="el-GR" dirty="0"/>
          </a:p>
          <a:p>
            <a:endParaRPr lang="el-GR" dirty="0"/>
          </a:p>
          <a:p>
            <a:endParaRPr lang="el-GR" dirty="0"/>
          </a:p>
          <a:p>
            <a:r>
              <a:rPr lang="el-GR" dirty="0"/>
              <a:t>Ίδια Α, φ</a:t>
            </a:r>
          </a:p>
          <a:p>
            <a:r>
              <a:rPr lang="el-GR" dirty="0"/>
              <a:t>Διαφορετικό ω</a:t>
            </a:r>
          </a:p>
          <a:p>
            <a:endParaRPr lang="el-GR" dirty="0"/>
          </a:p>
          <a:p>
            <a:endParaRPr lang="el-GR" dirty="0"/>
          </a:p>
          <a:p>
            <a:endParaRPr lang="el-GR" dirty="0"/>
          </a:p>
          <a:p>
            <a:endParaRPr lang="el-GR" dirty="0"/>
          </a:p>
          <a:p>
            <a:r>
              <a:rPr lang="el-GR" dirty="0"/>
              <a:t>Ίδια Α, ω</a:t>
            </a:r>
          </a:p>
          <a:p>
            <a:r>
              <a:rPr lang="el-GR" dirty="0"/>
              <a:t>Διαφορετικό φ</a:t>
            </a:r>
            <a:endParaRPr lang="en-US" dirty="0"/>
          </a:p>
        </p:txBody>
      </p:sp>
    </p:spTree>
    <p:extLst>
      <p:ext uri="{BB962C8B-B14F-4D97-AF65-F5344CB8AC3E}">
        <p14:creationId xmlns:p14="http://schemas.microsoft.com/office/powerpoint/2010/main" val="121515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Απλή Αρμονική Ταλάντωση</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738350" y="1371600"/>
                <a:ext cx="7948450" cy="5181600"/>
              </a:xfrm>
            </p:spPr>
            <p:txBody>
              <a:bodyPr>
                <a:normAutofit/>
              </a:bodyPr>
              <a:lstStyle/>
              <a:p>
                <a:r>
                  <a:rPr lang="el-GR" b="1" dirty="0"/>
                  <a:t>Στιγμιαία ταχύτητα</a:t>
                </a:r>
                <a:r>
                  <a:rPr lang="en-US" b="1" dirty="0"/>
                  <a:t> &amp;</a:t>
                </a:r>
                <a:r>
                  <a:rPr lang="el-GR" b="1" dirty="0"/>
                  <a:t> επιτάχυνση</a:t>
                </a:r>
                <a:r>
                  <a:rPr lang="el-GR" dirty="0"/>
                  <a:t> απλής αρμονικής κίνησης </a:t>
                </a:r>
                <a:r>
                  <a:rPr lang="en-US" dirty="0"/>
                  <a:t/>
                </a:r>
                <a:br>
                  <a:rPr lang="en-US" dirty="0"/>
                </a:br>
                <a:r>
                  <a:rPr lang="el-GR" b="0" i="1" dirty="0">
                    <a:latin typeface="Cambria Math" panose="02040503050406030204" pitchFamily="18" charset="0"/>
                  </a:rPr>
                  <a:t/>
                </a:r>
                <a:br>
                  <a:rPr lang="el-GR" b="0" i="1" dirty="0">
                    <a:latin typeface="Cambria Math" panose="02040503050406030204" pitchFamily="18" charset="0"/>
                  </a:rPr>
                </a:b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𝑑𝑥</m:t>
                        </m:r>
                      </m:num>
                      <m:den>
                        <m:r>
                          <a:rPr lang="en-US" b="0" i="1" smtClean="0">
                            <a:latin typeface="Cambria Math" panose="02040503050406030204" pitchFamily="18" charset="0"/>
                          </a:rPr>
                          <m:t>𝑑𝑡</m:t>
                        </m:r>
                      </m:den>
                    </m:f>
                    <m:r>
                      <a:rPr lang="en-US" b="0" i="1" smtClean="0">
                        <a:latin typeface="Cambria Math" panose="02040503050406030204" pitchFamily="18" charset="0"/>
                      </a:rPr>
                      <m:t>=−</m:t>
                    </m:r>
                    <m:r>
                      <a:rPr lang="el-GR" b="0" i="1" smtClean="0">
                        <a:latin typeface="Cambria Math" panose="02040503050406030204" pitchFamily="18" charset="0"/>
                      </a:rPr>
                      <m:t>𝜔</m:t>
                    </m:r>
                    <m:r>
                      <a:rPr lang="en-US" b="0" i="1" smtClean="0">
                        <a:latin typeface="Cambria Math" panose="02040503050406030204" pitchFamily="18" charset="0"/>
                      </a:rPr>
                      <m:t>𝐴</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r>
                              <a:rPr lang="el-GR" b="0" i="1" smtClean="0">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r>
                              <a:rPr lang="el-GR" b="0" i="1" smtClean="0">
                                <a:latin typeface="Cambria Math" panose="02040503050406030204" pitchFamily="18" charset="0"/>
                              </a:rPr>
                              <m:t>𝜑</m:t>
                            </m:r>
                          </m:e>
                        </m:d>
                      </m:e>
                    </m:func>
                    <m:r>
                      <a:rPr lang="el-GR"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endParaRPr lang="en-US" b="0" dirty="0"/>
              </a:p>
              <a:p>
                <a:pPr marL="68580" indent="0">
                  <a:buNone/>
                </a:pPr>
                <a:r>
                  <a:rPr lang="el-GR" b="0" dirty="0"/>
                  <a:t/>
                </a:r>
                <a:br>
                  <a:rPr lang="el-GR" b="0" dirty="0"/>
                </a:b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2</m:t>
                              </m:r>
                            </m:sup>
                          </m:sSup>
                          <m:r>
                            <a:rPr lang="en-US" b="0" i="1" smtClean="0">
                              <a:latin typeface="Cambria Math" panose="02040503050406030204" pitchFamily="18" charset="0"/>
                            </a:rPr>
                            <m:t>𝑥</m:t>
                          </m:r>
                        </m:num>
                        <m:den>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l-GR" b="0" i="1" smtClean="0">
                              <a:latin typeface="Cambria Math" panose="02040503050406030204" pitchFamily="18" charset="0"/>
                            </a:rPr>
                            <m:t>𝜔</m:t>
                          </m:r>
                        </m:e>
                        <m:sup>
                          <m:r>
                            <a:rPr lang="el-GR" b="0" i="1" smtClean="0">
                              <a:latin typeface="Cambria Math" panose="02040503050406030204" pitchFamily="18" charset="0"/>
                            </a:rPr>
                            <m:t>2</m:t>
                          </m:r>
                        </m:sup>
                      </m:sSup>
                      <m:r>
                        <a:rPr lang="en-US" b="0" i="1" smtClean="0">
                          <a:latin typeface="Cambria Math" panose="02040503050406030204" pitchFamily="18" charset="0"/>
                        </a:rPr>
                        <m:t>𝐴</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r>
                                <a:rPr lang="el-GR" b="0" i="1" smtClean="0">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r>
                                <a:rPr lang="el-GR" b="0" i="1" smtClean="0">
                                  <a:latin typeface="Cambria Math" panose="02040503050406030204" pitchFamily="18" charset="0"/>
                                </a:rPr>
                                <m:t>𝜑</m:t>
                              </m:r>
                            </m:e>
                          </m:d>
                        </m:e>
                      </m:func>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m:oMathPara>
                </a14:m>
                <a:endParaRPr lang="el-GR" dirty="0"/>
              </a:p>
              <a:p>
                <a:endParaRPr lang="en-US" dirty="0"/>
              </a:p>
              <a:p>
                <a:r>
                  <a:rPr lang="el-GR" dirty="0"/>
                  <a:t>Μέγιστες τιμές </a:t>
                </a:r>
                <a:r>
                  <a:rPr lang="en-US" i="1" dirty="0">
                    <a:latin typeface="Cambria Math" panose="02040503050406030204" pitchFamily="18" charset="0"/>
                  </a:rPr>
                  <a:t/>
                </a:r>
                <a:br>
                  <a:rPr lang="en-US" i="1" dirty="0">
                    <a:latin typeface="Cambria Math" panose="02040503050406030204" pitchFamily="18" charset="0"/>
                  </a:rPr>
                </a:b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𝑚𝑎𝑥</m:t>
                        </m:r>
                      </m:sub>
                    </m:sSub>
                    <m:r>
                      <a:rPr lang="en-US" b="0" i="1" smtClean="0">
                        <a:latin typeface="Cambria Math" panose="02040503050406030204" pitchFamily="18" charset="0"/>
                      </a:rPr>
                      <m:t>=</m:t>
                    </m:r>
                    <m:r>
                      <a:rPr lang="el-GR" b="0" i="1" smtClean="0">
                        <a:latin typeface="Cambria Math" panose="02040503050406030204" pitchFamily="18" charset="0"/>
                      </a:rPr>
                      <m:t>𝜔</m:t>
                    </m:r>
                    <m:r>
                      <a:rPr lang="en-US" b="0" i="1" smtClean="0">
                        <a:latin typeface="Cambria Math" panose="02040503050406030204" pitchFamily="18" charset="0"/>
                      </a:rPr>
                      <m:t>𝐴</m:t>
                    </m:r>
                    <m:r>
                      <a:rPr lang="en-US" b="0" i="1" smtClean="0">
                        <a:latin typeface="Cambria Math" panose="02040503050406030204" pitchFamily="18" charset="0"/>
                      </a:rPr>
                      <m:t>=</m:t>
                    </m:r>
                    <m:rad>
                      <m:radPr>
                        <m:degHide m:val="on"/>
                        <m:ctrlPr>
                          <a:rPr lang="en-US" b="0" i="1" smtClean="0">
                            <a:solidFill>
                              <a:srgbClr val="FF0000"/>
                            </a:solidFill>
                            <a:latin typeface="Cambria Math" panose="02040503050406030204" pitchFamily="18" charset="0"/>
                          </a:rPr>
                        </m:ctrlPr>
                      </m:radPr>
                      <m:deg/>
                      <m:e>
                        <m:f>
                          <m:fPr>
                            <m:ctrlPr>
                              <a:rPr lang="en-US" b="0"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𝑘</m:t>
                            </m:r>
                          </m:num>
                          <m:den>
                            <m:r>
                              <a:rPr lang="en-US" b="0" i="1" smtClean="0">
                                <a:solidFill>
                                  <a:srgbClr val="FF0000"/>
                                </a:solidFill>
                                <a:latin typeface="Cambria Math" panose="02040503050406030204" pitchFamily="18" charset="0"/>
                              </a:rPr>
                              <m:t>𝑚</m:t>
                            </m:r>
                          </m:den>
                        </m:f>
                      </m:e>
                    </m:rad>
                    <m:r>
                      <a:rPr lang="en-US" b="0" i="1" smtClean="0">
                        <a:solidFill>
                          <a:srgbClr val="FF0000"/>
                        </a:solidFill>
                        <a:latin typeface="Cambria Math" panose="02040503050406030204" pitchFamily="18" charset="0"/>
                      </a:rPr>
                      <m:t>𝐴</m:t>
                    </m:r>
                    <m:r>
                      <a:rPr lang="en-US" b="0" i="1" smtClean="0">
                        <a:solidFill>
                          <a:srgbClr val="FF0000"/>
                        </a:solidFill>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𝑚𝑎𝑥</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l-GR" b="0" i="1" smtClean="0">
                            <a:latin typeface="Cambria Math" panose="02040503050406030204" pitchFamily="18" charset="0"/>
                          </a:rPr>
                          <m:t>𝜔</m:t>
                        </m:r>
                      </m:e>
                      <m:sup>
                        <m:r>
                          <a:rPr lang="el-GR" b="0" i="1" smtClean="0">
                            <a:latin typeface="Cambria Math" panose="02040503050406030204" pitchFamily="18" charset="0"/>
                          </a:rPr>
                          <m:t>2</m:t>
                        </m:r>
                      </m:sup>
                    </m:sSup>
                    <m:r>
                      <a:rPr lang="en-US" b="0" i="1" smtClean="0">
                        <a:latin typeface="Cambria Math" panose="02040503050406030204" pitchFamily="18" charset="0"/>
                      </a:rPr>
                      <m:t>𝐴</m:t>
                    </m:r>
                    <m:r>
                      <a:rPr lang="en-US" b="0" i="1" smtClean="0">
                        <a:latin typeface="Cambria Math" panose="02040503050406030204" pitchFamily="18" charset="0"/>
                      </a:rPr>
                      <m:t>=</m:t>
                    </m:r>
                    <m:f>
                      <m:fPr>
                        <m:ctrlPr>
                          <a:rPr lang="en-US" b="0"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𝑘</m:t>
                        </m:r>
                      </m:num>
                      <m:den>
                        <m:r>
                          <a:rPr lang="en-US" b="0" i="1" smtClean="0">
                            <a:solidFill>
                              <a:srgbClr val="FF0000"/>
                            </a:solidFill>
                            <a:latin typeface="Cambria Math" panose="02040503050406030204" pitchFamily="18" charset="0"/>
                          </a:rPr>
                          <m:t>𝑚</m:t>
                        </m:r>
                      </m:den>
                    </m:f>
                    <m:r>
                      <a:rPr lang="en-US" b="0" i="1" smtClean="0">
                        <a:solidFill>
                          <a:srgbClr val="FF0000"/>
                        </a:solidFill>
                        <a:latin typeface="Cambria Math" panose="02040503050406030204" pitchFamily="18" charset="0"/>
                      </a:rPr>
                      <m:t>𝐴</m:t>
                    </m:r>
                  </m:oMath>
                </a14:m>
                <a:endParaRPr lang="el-GR" dirty="0">
                  <a:solidFill>
                    <a:srgbClr val="FF0000"/>
                  </a:solidFill>
                </a:endParaRP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738350" y="1371600"/>
                <a:ext cx="7948450" cy="5181600"/>
              </a:xfrm>
              <a:blipFill>
                <a:blip r:embed="rId3"/>
                <a:stretch>
                  <a:fillRect t="-941"/>
                </a:stretch>
              </a:blipFill>
            </p:spPr>
            <p:txBody>
              <a:bodyPr/>
              <a:lstStyle/>
              <a:p>
                <a:r>
                  <a:rPr lang="en-US">
                    <a:noFill/>
                  </a:rPr>
                  <a:t> </a:t>
                </a:r>
              </a:p>
            </p:txBody>
          </p:sp>
        </mc:Fallback>
      </mc:AlternateContent>
      <p:sp>
        <p:nvSpPr>
          <p:cNvPr id="5" name="Horizontal Scroll 4"/>
          <p:cNvSpPr/>
          <p:nvPr/>
        </p:nvSpPr>
        <p:spPr>
          <a:xfrm>
            <a:off x="6019800" y="659492"/>
            <a:ext cx="2590800" cy="838200"/>
          </a:xfrm>
          <a:prstGeom prst="horizontalScroll">
            <a:avLst>
              <a:gd name="adj" fmla="val 693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FF0000"/>
                </a:solidFill>
              </a:rPr>
              <a:t>Αφορούν μόνο σύστημα ελατηρίου-σώματος</a:t>
            </a:r>
          </a:p>
        </p:txBody>
      </p:sp>
    </p:spTree>
    <p:extLst>
      <p:ext uri="{BB962C8B-B14F-4D97-AF65-F5344CB8AC3E}">
        <p14:creationId xmlns:p14="http://schemas.microsoft.com/office/powerpoint/2010/main" val="351801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5548312" y="2362200"/>
            <a:ext cx="3048000" cy="1358007"/>
            <a:chOff x="5548312" y="2362200"/>
            <a:chExt cx="3048000" cy="1358007"/>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8312" y="2362200"/>
              <a:ext cx="3048000" cy="1358007"/>
            </a:xfrm>
            <a:prstGeom prst="rect">
              <a:avLst/>
            </a:prstGeom>
          </p:spPr>
        </p:pic>
        <p:sp>
          <p:nvSpPr>
            <p:cNvPr id="8" name="Rounded Rectangle 7"/>
            <p:cNvSpPr/>
            <p:nvPr/>
          </p:nvSpPr>
          <p:spPr>
            <a:xfrm>
              <a:off x="8058151" y="2667000"/>
              <a:ext cx="519113"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2" name="Title 1"/>
          <p:cNvSpPr>
            <a:spLocks noGrp="1"/>
          </p:cNvSpPr>
          <p:nvPr>
            <p:ph type="title"/>
          </p:nvPr>
        </p:nvSpPr>
        <p:spPr/>
        <p:txBody>
          <a:bodyPr>
            <a:normAutofit fontScale="90000"/>
          </a:bodyPr>
          <a:lstStyle/>
          <a:p>
            <a:r>
              <a:rPr lang="el-GR" dirty="0"/>
              <a:t>Απλή Αρμονική Ταλάντωση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371600"/>
                <a:ext cx="8000999" cy="5127622"/>
              </a:xfrm>
            </p:spPr>
            <p:txBody>
              <a:bodyPr>
                <a:normAutofit lnSpcReduction="10000"/>
              </a:bodyPr>
              <a:lstStyle/>
              <a:p>
                <a:r>
                  <a:rPr lang="el-GR" b="1" dirty="0"/>
                  <a:t>Πώς βρίσκουμε τις σταθερές</a:t>
                </a:r>
                <a:r>
                  <a:rPr lang="en-US" b="1" dirty="0"/>
                  <a:t> </a:t>
                </a:r>
                <a14:m>
                  <m:oMath xmlns:m="http://schemas.openxmlformats.org/officeDocument/2006/math">
                    <m:r>
                      <a:rPr lang="en-US" b="1" i="1">
                        <a:latin typeface="Cambria Math" panose="02040503050406030204" pitchFamily="18" charset="0"/>
                      </a:rPr>
                      <m:t>𝑨</m:t>
                    </m:r>
                  </m:oMath>
                </a14:m>
                <a:r>
                  <a:rPr lang="en-US" b="1" i="1" dirty="0"/>
                  <a:t>, </a:t>
                </a:r>
                <a14:m>
                  <m:oMath xmlns:m="http://schemas.openxmlformats.org/officeDocument/2006/math">
                    <m:r>
                      <a:rPr lang="el-GR" b="1" i="1">
                        <a:latin typeface="Cambria Math" panose="02040503050406030204" pitchFamily="18" charset="0"/>
                      </a:rPr>
                      <m:t>𝝋</m:t>
                    </m:r>
                  </m:oMath>
                </a14:m>
                <a:r>
                  <a:rPr lang="el-GR" b="1" dirty="0"/>
                  <a:t>, </a:t>
                </a:r>
                <a14:m>
                  <m:oMath xmlns:m="http://schemas.openxmlformats.org/officeDocument/2006/math">
                    <m:r>
                      <a:rPr lang="el-GR" b="1" i="1">
                        <a:latin typeface="Cambria Math" panose="02040503050406030204" pitchFamily="18" charset="0"/>
                      </a:rPr>
                      <m:t>𝝎</m:t>
                    </m:r>
                  </m:oMath>
                </a14:m>
                <a:r>
                  <a:rPr lang="el-GR" b="1" dirty="0"/>
                  <a:t>, της ταλάντωσης;</a:t>
                </a:r>
              </a:p>
              <a:p>
                <a:pPr lvl="1"/>
                <a:r>
                  <a:rPr lang="el-GR" dirty="0"/>
                  <a:t>Συχνότητα</a:t>
                </a:r>
                <a:r>
                  <a:rPr lang="en-US" dirty="0"/>
                  <a:t> </a:t>
                </a:r>
                <a14:m>
                  <m:oMath xmlns:m="http://schemas.openxmlformats.org/officeDocument/2006/math">
                    <m:r>
                      <a:rPr lang="el-GR" i="1">
                        <a:latin typeface="Cambria Math" panose="02040503050406030204" pitchFamily="18" charset="0"/>
                      </a:rPr>
                      <m:t>𝜔</m:t>
                    </m:r>
                  </m:oMath>
                </a14:m>
                <a:r>
                  <a:rPr lang="el-GR" dirty="0"/>
                  <a:t>: εξαρτάται από </a:t>
                </a:r>
                <a14:m>
                  <m:oMath xmlns:m="http://schemas.openxmlformats.org/officeDocument/2006/math">
                    <m:r>
                      <a:rPr lang="en-US" i="1">
                        <a:latin typeface="Cambria Math" panose="02040503050406030204" pitchFamily="18" charset="0"/>
                      </a:rPr>
                      <m:t>𝑘</m:t>
                    </m:r>
                  </m:oMath>
                </a14:m>
                <a:r>
                  <a:rPr lang="en-US" dirty="0"/>
                  <a:t>, </a:t>
                </a:r>
                <a14:m>
                  <m:oMath xmlns:m="http://schemas.openxmlformats.org/officeDocument/2006/math">
                    <m:r>
                      <a:rPr lang="en-US" i="1">
                        <a:latin typeface="Cambria Math" panose="02040503050406030204" pitchFamily="18" charset="0"/>
                      </a:rPr>
                      <m:t>𝑚</m:t>
                    </m:r>
                  </m:oMath>
                </a14:m>
                <a:endParaRPr lang="en-US" dirty="0"/>
              </a:p>
              <a:p>
                <a:pPr lvl="1"/>
                <a:r>
                  <a:rPr lang="el-GR" dirty="0"/>
                  <a:t>Πλάτος, αρχ. φάση: </a:t>
                </a:r>
                <a:r>
                  <a:rPr lang="el-GR" b="1" dirty="0"/>
                  <a:t>αρχικές συνθήκες</a:t>
                </a:r>
                <a:r>
                  <a:rPr lang="el-GR" dirty="0"/>
                  <a:t>!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=0)</m:t>
                    </m:r>
                  </m:oMath>
                </a14:m>
                <a:endParaRPr lang="en-US" dirty="0"/>
              </a:p>
              <a:p>
                <a:pPr lvl="1"/>
                <a:r>
                  <a:rPr lang="el-GR" b="1" dirty="0"/>
                  <a:t>Παράδειγμα</a:t>
                </a:r>
                <a:r>
                  <a:rPr lang="en-US" b="1" dirty="0"/>
                  <a:t> 1</a:t>
                </a:r>
                <a:r>
                  <a:rPr lang="el-GR" dirty="0"/>
                  <a:t>:</a:t>
                </a:r>
                <a:endParaRPr lang="en-US" dirty="0"/>
              </a:p>
              <a:p>
                <a:pPr lvl="2"/>
                <a14:m>
                  <m:oMath xmlns:m="http://schemas.openxmlformats.org/officeDocument/2006/math">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r>
                      <a:rPr lang="en-US" b="0" i="1" smtClean="0">
                        <a:latin typeface="Cambria Math" panose="02040503050406030204" pitchFamily="18" charset="0"/>
                      </a:rPr>
                      <m:t>𝐴</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r>
                              <a:rPr lang="el-GR" b="0" i="1" smtClean="0">
                                <a:latin typeface="Cambria Math" panose="02040503050406030204" pitchFamily="18" charset="0"/>
                              </a:rPr>
                              <m:t>𝜑</m:t>
                            </m:r>
                          </m:e>
                        </m:d>
                      </m:e>
                    </m:func>
                    <m:r>
                      <a:rPr lang="en-US" b="0" i="0" smtClean="0">
                        <a:latin typeface="Cambria Math" panose="02040503050406030204" pitchFamily="18" charset="0"/>
                      </a:rPr>
                      <m:t>=</m:t>
                    </m:r>
                    <m:r>
                      <a:rPr lang="en-US" b="0" i="1" smtClean="0">
                        <a:latin typeface="Cambria Math" panose="02040503050406030204" pitchFamily="18" charset="0"/>
                      </a:rPr>
                      <m:t>𝐴</m:t>
                    </m:r>
                    <m:r>
                      <a:rPr lang="el-GR" b="0" i="0" smtClean="0">
                        <a:latin typeface="Cambria Math" panose="02040503050406030204" pitchFamily="18" charset="0"/>
                      </a:rPr>
                      <m:t>,    </m:t>
                    </m:r>
                    <m:r>
                      <a:rPr lang="en-US" b="0" i="1" smtClean="0">
                        <a:latin typeface="Cambria Math" panose="02040503050406030204" pitchFamily="18" charset="0"/>
                      </a:rPr>
                      <m:t>    </m:t>
                    </m:r>
                  </m:oMath>
                </a14:m>
                <a:endParaRPr lang="el-GR" b="0" i="1" dirty="0">
                  <a:latin typeface="Cambria Math" panose="02040503050406030204" pitchFamily="18" charset="0"/>
                </a:endParaRPr>
              </a:p>
              <a:p>
                <a:pPr lvl="2"/>
                <a14:m>
                  <m:oMath xmlns:m="http://schemas.openxmlformats.org/officeDocument/2006/math">
                    <m:r>
                      <a:rPr lang="en-US" b="0" i="1" smtClean="0">
                        <a:latin typeface="Cambria Math" panose="02040503050406030204" pitchFamily="18" charset="0"/>
                      </a:rPr>
                      <m:t>𝑢</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r>
                      <a:rPr lang="el-GR" b="0" i="1" smtClean="0">
                        <a:latin typeface="Cambria Math" panose="02040503050406030204" pitchFamily="18" charset="0"/>
                      </a:rPr>
                      <m:t>−</m:t>
                    </m:r>
                    <m:r>
                      <a:rPr lang="el-GR" b="0" i="1" smtClean="0">
                        <a:latin typeface="Cambria Math" panose="02040503050406030204" pitchFamily="18" charset="0"/>
                      </a:rPr>
                      <m:t>𝜔</m:t>
                    </m:r>
                    <m:r>
                      <a:rPr lang="en-US" b="0" i="1" smtClean="0">
                        <a:latin typeface="Cambria Math" panose="02040503050406030204" pitchFamily="18" charset="0"/>
                      </a:rPr>
                      <m:t>𝐴</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r>
                              <a:rPr lang="el-GR" b="0" i="1" smtClean="0">
                                <a:latin typeface="Cambria Math" panose="02040503050406030204" pitchFamily="18" charset="0"/>
                              </a:rPr>
                              <m:t>𝜑</m:t>
                            </m:r>
                          </m:e>
                        </m:d>
                      </m:e>
                    </m:func>
                    <m:r>
                      <a:rPr lang="el-GR" b="0" i="1" smtClean="0">
                        <a:latin typeface="Cambria Math" panose="02040503050406030204" pitchFamily="18" charset="0"/>
                      </a:rPr>
                      <m:t>=</m:t>
                    </m:r>
                    <m:r>
                      <a:rPr lang="en-US" b="0" i="1" smtClean="0">
                        <a:latin typeface="Cambria Math" panose="02040503050406030204" pitchFamily="18" charset="0"/>
                      </a:rPr>
                      <m:t>0</m:t>
                    </m:r>
                  </m:oMath>
                </a14:m>
                <a:endParaRPr lang="el-GR" dirty="0"/>
              </a:p>
              <a:p>
                <a:pPr lvl="3"/>
                <a:r>
                  <a:rPr lang="el-GR" dirty="0"/>
                  <a:t>Δίνουν </a:t>
                </a:r>
                <a14:m>
                  <m:oMath xmlns:m="http://schemas.openxmlformats.org/officeDocument/2006/math">
                    <m:r>
                      <a:rPr lang="el-GR" b="0" i="1" smtClean="0">
                        <a:latin typeface="Cambria Math" panose="02040503050406030204" pitchFamily="18" charset="0"/>
                      </a:rPr>
                      <m:t>𝜑</m:t>
                    </m:r>
                    <m:r>
                      <a:rPr lang="el-GR" b="0" i="1" smtClean="0">
                        <a:latin typeface="Cambria Math" panose="02040503050406030204" pitchFamily="18" charset="0"/>
                      </a:rPr>
                      <m:t>=0</m:t>
                    </m:r>
                  </m:oMath>
                </a14:m>
                <a:r>
                  <a:rPr lang="el-GR" dirty="0"/>
                  <a:t> </a:t>
                </a:r>
              </a:p>
              <a:p>
                <a:pPr marL="896112" lvl="3"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𝑡</m:t>
                      </m:r>
                      <m:r>
                        <a:rPr lang="en-US" sz="2000" b="0" i="1" smtClean="0">
                          <a:latin typeface="Cambria Math" panose="02040503050406030204" pitchFamily="18" charset="0"/>
                        </a:rPr>
                        <m:t>)=</m:t>
                      </m:r>
                      <m:r>
                        <a:rPr lang="en-US" sz="2000" b="0" i="1" smtClean="0">
                          <a:latin typeface="Cambria Math" panose="02040503050406030204" pitchFamily="18" charset="0"/>
                        </a:rPr>
                        <m:t>𝐴</m:t>
                      </m:r>
                      <m:r>
                        <m:rPr>
                          <m:sty m:val="p"/>
                        </m:rPr>
                        <a:rPr lang="en-US" sz="2000" i="0">
                          <a:latin typeface="Cambria Math" panose="02040503050406030204" pitchFamily="18" charset="0"/>
                        </a:rPr>
                        <m:t>cos</m:t>
                      </m:r>
                      <m:r>
                        <a:rPr lang="en-US" sz="2000" i="0">
                          <a:latin typeface="Cambria Math" panose="02040503050406030204" pitchFamily="18" charset="0"/>
                        </a:rPr>
                        <m:t>⁡</m:t>
                      </m:r>
                      <m:d>
                        <m:dPr>
                          <m:ctrlPr>
                            <a:rPr lang="en-US" sz="2000" i="1">
                              <a:latin typeface="Cambria Math" panose="02040503050406030204" pitchFamily="18" charset="0"/>
                            </a:rPr>
                          </m:ctrlPr>
                        </m:dPr>
                        <m:e>
                          <m:r>
                            <a:rPr lang="el-GR" sz="2000" i="1">
                              <a:latin typeface="Cambria Math" panose="02040503050406030204" pitchFamily="18" charset="0"/>
                            </a:rPr>
                            <m:t>𝜔</m:t>
                          </m:r>
                          <m:r>
                            <a:rPr lang="en-US" sz="2000" i="1">
                              <a:latin typeface="Cambria Math" panose="02040503050406030204" pitchFamily="18" charset="0"/>
                            </a:rPr>
                            <m:t>𝑡</m:t>
                          </m:r>
                        </m:e>
                      </m:d>
                    </m:oMath>
                  </m:oMathPara>
                </a14:m>
                <a:endParaRPr lang="en-US" dirty="0"/>
              </a:p>
              <a:p>
                <a:pPr marL="553212" lvl="3" indent="-274320"/>
                <a:r>
                  <a:rPr lang="el-GR" sz="2200" b="1" dirty="0"/>
                  <a:t>Παράδειγμα</a:t>
                </a:r>
                <a:r>
                  <a:rPr lang="en-US" sz="2200" b="1" dirty="0"/>
                  <a:t> 2</a:t>
                </a:r>
                <a:r>
                  <a:rPr lang="el-GR" sz="2200" dirty="0"/>
                  <a:t>:</a:t>
                </a:r>
                <a:endParaRPr lang="el-GR" sz="2200" i="1" dirty="0">
                  <a:latin typeface="Cambria Math" panose="02040503050406030204" pitchFamily="18" charset="0"/>
                </a:endParaRPr>
              </a:p>
              <a:p>
                <a:pPr marL="754380" lvl="4" indent="-274320"/>
                <a14:m>
                  <m:oMath xmlns:m="http://schemas.openxmlformats.org/officeDocument/2006/math">
                    <m:r>
                      <a:rPr lang="en-US" sz="2000" i="1">
                        <a:latin typeface="Cambria Math" panose="02040503050406030204" pitchFamily="18" charset="0"/>
                      </a:rPr>
                      <m:t>𝑥</m:t>
                    </m:r>
                    <m:d>
                      <m:dPr>
                        <m:ctrlPr>
                          <a:rPr lang="en-US" sz="2000" i="1">
                            <a:latin typeface="Cambria Math" panose="02040503050406030204" pitchFamily="18" charset="0"/>
                          </a:rPr>
                        </m:ctrlPr>
                      </m:dPr>
                      <m:e>
                        <m:r>
                          <a:rPr lang="en-US" sz="2000" i="1">
                            <a:latin typeface="Cambria Math" panose="02040503050406030204" pitchFamily="18" charset="0"/>
                          </a:rPr>
                          <m:t>0</m:t>
                        </m:r>
                      </m:e>
                    </m:d>
                    <m:r>
                      <a:rPr lang="en-US" sz="2000" i="1">
                        <a:latin typeface="Cambria Math" panose="02040503050406030204" pitchFamily="18" charset="0"/>
                      </a:rPr>
                      <m:t>=</m:t>
                    </m:r>
                    <m:r>
                      <a:rPr lang="en-US" sz="2000" i="1">
                        <a:latin typeface="Cambria Math" panose="02040503050406030204" pitchFamily="18" charset="0"/>
                      </a:rPr>
                      <m:t>𝐴</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cos</m:t>
                        </m:r>
                      </m:fName>
                      <m:e>
                        <m:d>
                          <m:dPr>
                            <m:ctrlPr>
                              <a:rPr lang="en-US" sz="2000" i="1">
                                <a:latin typeface="Cambria Math" panose="02040503050406030204" pitchFamily="18" charset="0"/>
                              </a:rPr>
                            </m:ctrlPr>
                          </m:dPr>
                          <m:e>
                            <m:r>
                              <a:rPr lang="el-GR" sz="2000" i="1">
                                <a:latin typeface="Cambria Math" panose="02040503050406030204" pitchFamily="18" charset="0"/>
                              </a:rPr>
                              <m:t>𝜑</m:t>
                            </m:r>
                          </m:e>
                        </m:d>
                      </m:e>
                    </m:func>
                    <m:r>
                      <a:rPr lang="el-GR" sz="2000">
                        <a:latin typeface="Cambria Math" panose="02040503050406030204" pitchFamily="18" charset="0"/>
                      </a:rPr>
                      <m:t>=0,</m:t>
                    </m:r>
                    <m:r>
                      <a:rPr lang="en-US" sz="2000" i="1">
                        <a:latin typeface="Cambria Math" panose="02040503050406030204" pitchFamily="18" charset="0"/>
                      </a:rPr>
                      <m:t>  </m:t>
                    </m:r>
                    <m:r>
                      <a:rPr lang="el-GR" sz="2000" i="1">
                        <a:latin typeface="Cambria Math" panose="02040503050406030204" pitchFamily="18" charset="0"/>
                      </a:rPr>
                      <m:t>        </m:t>
                    </m:r>
                  </m:oMath>
                </a14:m>
                <a:endParaRPr lang="el-GR" sz="2000" i="1" dirty="0">
                  <a:latin typeface="Cambria Math" panose="02040503050406030204" pitchFamily="18" charset="0"/>
                </a:endParaRPr>
              </a:p>
              <a:p>
                <a:pPr marL="754380" lvl="4" indent="-274320"/>
                <a14:m>
                  <m:oMath xmlns:m="http://schemas.openxmlformats.org/officeDocument/2006/math">
                    <m:r>
                      <a:rPr lang="en-US" sz="2000" i="1">
                        <a:latin typeface="Cambria Math" panose="02040503050406030204" pitchFamily="18" charset="0"/>
                      </a:rPr>
                      <m:t>𝑢</m:t>
                    </m:r>
                    <m:d>
                      <m:dPr>
                        <m:ctrlPr>
                          <a:rPr lang="en-US" sz="2000" i="1">
                            <a:latin typeface="Cambria Math" panose="02040503050406030204" pitchFamily="18" charset="0"/>
                          </a:rPr>
                        </m:ctrlPr>
                      </m:dPr>
                      <m:e>
                        <m:r>
                          <a:rPr lang="en-US" sz="2000" i="1">
                            <a:latin typeface="Cambria Math" panose="02040503050406030204" pitchFamily="18" charset="0"/>
                          </a:rPr>
                          <m:t>0</m:t>
                        </m:r>
                      </m:e>
                    </m:d>
                    <m:r>
                      <a:rPr lang="en-US" sz="2000" i="1">
                        <a:latin typeface="Cambria Math" panose="02040503050406030204" pitchFamily="18" charset="0"/>
                      </a:rPr>
                      <m:t>=</m:t>
                    </m:r>
                    <m:r>
                      <a:rPr lang="el-GR" sz="2000" i="1">
                        <a:latin typeface="Cambria Math" panose="02040503050406030204" pitchFamily="18" charset="0"/>
                      </a:rPr>
                      <m:t>−</m:t>
                    </m:r>
                    <m:r>
                      <a:rPr lang="el-GR" sz="2000" i="1">
                        <a:latin typeface="Cambria Math" panose="02040503050406030204" pitchFamily="18" charset="0"/>
                      </a:rPr>
                      <m:t>𝜔</m:t>
                    </m:r>
                    <m:r>
                      <a:rPr lang="en-US" sz="2000" i="1">
                        <a:latin typeface="Cambria Math" panose="02040503050406030204" pitchFamily="18" charset="0"/>
                      </a:rPr>
                      <m:t>𝐴</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d>
                          <m:dPr>
                            <m:ctrlPr>
                              <a:rPr lang="en-US" sz="2000" i="1">
                                <a:latin typeface="Cambria Math" panose="02040503050406030204" pitchFamily="18" charset="0"/>
                              </a:rPr>
                            </m:ctrlPr>
                          </m:dPr>
                          <m:e>
                            <m:r>
                              <a:rPr lang="el-GR" sz="2000" i="1">
                                <a:latin typeface="Cambria Math" panose="02040503050406030204" pitchFamily="18" charset="0"/>
                              </a:rPr>
                              <m:t>𝜑</m:t>
                            </m:r>
                          </m:e>
                        </m:d>
                      </m:e>
                    </m:func>
                    <m:r>
                      <a:rPr lang="el-GR" sz="2000" i="1">
                        <a:latin typeface="Cambria Math" panose="02040503050406030204" pitchFamily="18" charset="0"/>
                      </a:rPr>
                      <m:t>=</m:t>
                    </m:r>
                    <m:sSub>
                      <m:sSubPr>
                        <m:ctrlPr>
                          <a:rPr lang="el-GR" sz="2000" i="1">
                            <a:latin typeface="Cambria Math" panose="02040503050406030204" pitchFamily="18" charset="0"/>
                          </a:rPr>
                        </m:ctrlPr>
                      </m:sSubPr>
                      <m:e>
                        <m:r>
                          <a:rPr lang="en-US" sz="2000" i="1">
                            <a:latin typeface="Cambria Math" panose="02040503050406030204" pitchFamily="18" charset="0"/>
                          </a:rPr>
                          <m:t>𝑢</m:t>
                        </m:r>
                      </m:e>
                      <m:sub>
                        <m:r>
                          <a:rPr lang="en-US" sz="2000" i="1">
                            <a:latin typeface="Cambria Math" panose="02040503050406030204" pitchFamily="18" charset="0"/>
                          </a:rPr>
                          <m:t>𝑖</m:t>
                        </m:r>
                      </m:sub>
                    </m:sSub>
                  </m:oMath>
                </a14:m>
                <a:endParaRPr lang="el-GR" sz="2000" dirty="0"/>
              </a:p>
              <a:p>
                <a:pPr marL="946404" lvl="5" indent="-274320"/>
                <a:r>
                  <a:rPr lang="el-GR" sz="1800" dirty="0"/>
                  <a:t>Δίνουν </a:t>
                </a:r>
                <a14:m>
                  <m:oMath xmlns:m="http://schemas.openxmlformats.org/officeDocument/2006/math">
                    <m:r>
                      <a:rPr lang="el-GR" sz="1800" i="1">
                        <a:latin typeface="Cambria Math" panose="02040503050406030204" pitchFamily="18" charset="0"/>
                      </a:rPr>
                      <m:t>𝜑</m:t>
                    </m:r>
                    <m:r>
                      <a:rPr lang="el-GR" sz="1800" i="1">
                        <a:latin typeface="Cambria Math" panose="02040503050406030204" pitchFamily="18" charset="0"/>
                      </a:rPr>
                      <m:t>=−</m:t>
                    </m:r>
                    <m:f>
                      <m:fPr>
                        <m:type m:val="skw"/>
                        <m:ctrlPr>
                          <a:rPr lang="el-GR" sz="1800" i="1">
                            <a:latin typeface="Cambria Math" panose="02040503050406030204" pitchFamily="18" charset="0"/>
                            <a:ea typeface="Cambria Math" panose="02040503050406030204" pitchFamily="18" charset="0"/>
                          </a:rPr>
                        </m:ctrlPr>
                      </m:fPr>
                      <m:num>
                        <m:r>
                          <a:rPr lang="el-GR" sz="1800" i="1">
                            <a:latin typeface="Cambria Math" panose="02040503050406030204" pitchFamily="18" charset="0"/>
                            <a:ea typeface="Cambria Math" panose="02040503050406030204" pitchFamily="18" charset="0"/>
                          </a:rPr>
                          <m:t>𝜋</m:t>
                        </m:r>
                      </m:num>
                      <m:den>
                        <m:r>
                          <a:rPr lang="el-GR" sz="1800" i="1">
                            <a:latin typeface="Cambria Math" panose="02040503050406030204" pitchFamily="18" charset="0"/>
                            <a:ea typeface="Cambria Math" panose="02040503050406030204" pitchFamily="18" charset="0"/>
                          </a:rPr>
                          <m:t>2</m:t>
                        </m:r>
                      </m:den>
                    </m:f>
                  </m:oMath>
                </a14:m>
                <a:r>
                  <a:rPr lang="el-GR" sz="2000" dirty="0"/>
                  <a:t/>
                </a:r>
                <a:br>
                  <a:rPr lang="el-GR" sz="2000" dirty="0"/>
                </a:br>
                <a:r>
                  <a:rPr lang="el-GR" sz="2000" dirty="0"/>
                  <a:t/>
                </a:r>
                <a:br>
                  <a:rPr lang="el-GR" sz="2000" dirty="0"/>
                </a:br>
                <a:r>
                  <a:rPr lang="el-GR" sz="2000" dirty="0"/>
                  <a:t>                          </a:t>
                </a:r>
                <a14:m>
                  <m:oMath xmlns:m="http://schemas.openxmlformats.org/officeDocument/2006/math">
                    <m:r>
                      <a:rPr lang="en-US" sz="2000" i="1">
                        <a:latin typeface="Cambria Math" panose="02040503050406030204" pitchFamily="18" charset="0"/>
                      </a:rPr>
                      <m:t>𝑥</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𝑢</m:t>
                            </m:r>
                          </m:e>
                          <m:sub>
                            <m:r>
                              <a:rPr lang="en-US" sz="2000" i="1">
                                <a:latin typeface="Cambria Math" panose="02040503050406030204" pitchFamily="18" charset="0"/>
                              </a:rPr>
                              <m:t>𝑖</m:t>
                            </m:r>
                          </m:sub>
                        </m:sSub>
                      </m:num>
                      <m:den>
                        <m:r>
                          <a:rPr lang="el-GR" sz="2000" i="1">
                            <a:latin typeface="Cambria Math" panose="02040503050406030204" pitchFamily="18" charset="0"/>
                          </a:rPr>
                          <m:t>𝜔</m:t>
                        </m:r>
                      </m:den>
                    </m:f>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cos</m:t>
                        </m:r>
                      </m:fName>
                      <m:e>
                        <m:d>
                          <m:dPr>
                            <m:ctrlPr>
                              <a:rPr lang="en-US" sz="2000" i="1">
                                <a:latin typeface="Cambria Math" panose="02040503050406030204" pitchFamily="18" charset="0"/>
                              </a:rPr>
                            </m:ctrlPr>
                          </m:dPr>
                          <m:e>
                            <m:r>
                              <a:rPr lang="el-GR" sz="2000" i="1">
                                <a:latin typeface="Cambria Math" panose="02040503050406030204" pitchFamily="18" charset="0"/>
                              </a:rPr>
                              <m:t>𝜔</m:t>
                            </m:r>
                            <m:r>
                              <a:rPr lang="en-US" sz="2000" i="1">
                                <a:latin typeface="Cambria Math" panose="02040503050406030204" pitchFamily="18" charset="0"/>
                              </a:rPr>
                              <m:t>𝑡</m:t>
                            </m:r>
                            <m:r>
                              <a:rPr lang="en-US" sz="2000" i="1">
                                <a:latin typeface="Cambria Math" panose="02040503050406030204" pitchFamily="18" charset="0"/>
                              </a:rPr>
                              <m:t>−</m:t>
                            </m:r>
                            <m:f>
                              <m:fPr>
                                <m:ctrlPr>
                                  <a:rPr lang="en-US" sz="2000" i="1">
                                    <a:latin typeface="Cambria Math" panose="02040503050406030204" pitchFamily="18" charset="0"/>
                                  </a:rPr>
                                </m:ctrlPr>
                              </m:fPr>
                              <m:num>
                                <m:r>
                                  <a:rPr lang="el-GR" sz="2000" i="1">
                                    <a:latin typeface="Cambria Math" panose="02040503050406030204" pitchFamily="18" charset="0"/>
                                  </a:rPr>
                                  <m:t>𝜋</m:t>
                                </m:r>
                              </m:num>
                              <m:den>
                                <m:r>
                                  <a:rPr lang="el-GR" sz="2000" i="1">
                                    <a:latin typeface="Cambria Math" panose="02040503050406030204" pitchFamily="18" charset="0"/>
                                  </a:rPr>
                                  <m:t>2</m:t>
                                </m:r>
                              </m:den>
                            </m:f>
                          </m:e>
                        </m:d>
                      </m:e>
                    </m:func>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𝑖</m:t>
                            </m:r>
                          </m:sub>
                        </m:sSub>
                      </m:num>
                      <m:den>
                        <m:r>
                          <a:rPr lang="el-GR" sz="2000" b="0" i="1" smtClean="0">
                            <a:latin typeface="Cambria Math" panose="02040503050406030204" pitchFamily="18" charset="0"/>
                          </a:rPr>
                          <m:t>𝜔</m:t>
                        </m:r>
                      </m:den>
                    </m:f>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sin</m:t>
                        </m:r>
                      </m:fName>
                      <m:e>
                        <m:r>
                          <a:rPr lang="en-US" sz="2000" b="0" i="1" smtClean="0">
                            <a:latin typeface="Cambria Math" panose="02040503050406030204" pitchFamily="18" charset="0"/>
                          </a:rPr>
                          <m:t>(</m:t>
                        </m:r>
                        <m:r>
                          <a:rPr lang="el-GR" sz="2000" b="0" i="1" smtClean="0">
                            <a:latin typeface="Cambria Math" panose="02040503050406030204" pitchFamily="18" charset="0"/>
                          </a:rPr>
                          <m:t>𝜔</m:t>
                        </m:r>
                        <m:r>
                          <a:rPr lang="en-US" sz="2000" b="0" i="1" smtClean="0">
                            <a:latin typeface="Cambria Math" panose="02040503050406030204" pitchFamily="18" charset="0"/>
                          </a:rPr>
                          <m:t>𝑡</m:t>
                        </m:r>
                        <m:r>
                          <a:rPr lang="en-US" sz="2000" b="0" i="1" smtClean="0">
                            <a:latin typeface="Cambria Math" panose="02040503050406030204" pitchFamily="18" charset="0"/>
                          </a:rPr>
                          <m:t>)</m:t>
                        </m:r>
                      </m:e>
                    </m:func>
                  </m:oMath>
                </a14:m>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371600"/>
                <a:ext cx="8000999" cy="5127622"/>
              </a:xfrm>
              <a:blipFill rotWithShape="0">
                <a:blip r:embed="rId3"/>
                <a:stretch>
                  <a:fillRect t="-1665"/>
                </a:stretch>
              </a:blipFill>
            </p:spPr>
            <p:txBody>
              <a:bodyPr/>
              <a:lstStyle/>
              <a:p>
                <a:r>
                  <a:rPr lang="el-GR">
                    <a:noFill/>
                  </a:rPr>
                  <a:t> </a:t>
                </a:r>
              </a:p>
            </p:txBody>
          </p:sp>
        </mc:Fallback>
      </mc:AlternateContent>
      <p:grpSp>
        <p:nvGrpSpPr>
          <p:cNvPr id="11" name="Group 10"/>
          <p:cNvGrpSpPr/>
          <p:nvPr/>
        </p:nvGrpSpPr>
        <p:grpSpPr>
          <a:xfrm>
            <a:off x="5548312" y="3962400"/>
            <a:ext cx="3019425" cy="1600200"/>
            <a:chOff x="5548312" y="3962400"/>
            <a:chExt cx="3019425" cy="160020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8312" y="4038600"/>
              <a:ext cx="3019425" cy="1524000"/>
            </a:xfrm>
            <a:prstGeom prst="rect">
              <a:avLst/>
            </a:prstGeom>
          </p:spPr>
        </p:pic>
        <p:sp>
          <p:nvSpPr>
            <p:cNvPr id="9" name="Rounded Rectangle 8"/>
            <p:cNvSpPr/>
            <p:nvPr/>
          </p:nvSpPr>
          <p:spPr>
            <a:xfrm>
              <a:off x="5867400" y="3962400"/>
              <a:ext cx="609599" cy="6958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8" name="Group 17"/>
          <p:cNvGrpSpPr/>
          <p:nvPr/>
        </p:nvGrpSpPr>
        <p:grpSpPr>
          <a:xfrm>
            <a:off x="3994426" y="4499676"/>
            <a:ext cx="1092744" cy="601848"/>
            <a:chOff x="3962400" y="4489651"/>
            <a:chExt cx="1092744" cy="601848"/>
          </a:xfrm>
        </p:grpSpPr>
        <p:cxnSp>
          <p:nvCxnSpPr>
            <p:cNvPr id="7" name="Straight Arrow Connector 6"/>
            <p:cNvCxnSpPr/>
            <p:nvPr/>
          </p:nvCxnSpPr>
          <p:spPr>
            <a:xfrm flipV="1">
              <a:off x="3962400" y="4648200"/>
              <a:ext cx="45720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962400" y="4800600"/>
              <a:ext cx="45720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4445875" y="4489651"/>
                  <a:ext cx="43614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𝜋</m:t>
                        </m:r>
                        <m:r>
                          <a:rPr lang="en-US" b="0" i="1" smtClean="0">
                            <a:latin typeface="Cambria Math" panose="02040503050406030204" pitchFamily="18" charset="0"/>
                          </a:rPr>
                          <m:t>/2</m:t>
                        </m:r>
                      </m:oMath>
                    </m:oMathPara>
                  </a14:m>
                  <a:endParaRPr lang="el-GR" dirty="0"/>
                </a:p>
              </p:txBody>
            </p:sp>
          </mc:Choice>
          <mc:Fallback xmlns="">
            <p:sp>
              <p:nvSpPr>
                <p:cNvPr id="16" name="TextBox 15"/>
                <p:cNvSpPr txBox="1">
                  <a:spLocks noRot="1" noChangeAspect="1" noMove="1" noResize="1" noEditPoints="1" noAdjustHandles="1" noChangeArrowheads="1" noChangeShapeType="1" noTextEdit="1"/>
                </p:cNvSpPr>
                <p:nvPr/>
              </p:nvSpPr>
              <p:spPr>
                <a:xfrm>
                  <a:off x="4445875" y="4489651"/>
                  <a:ext cx="436145" cy="276999"/>
                </a:xfrm>
                <a:prstGeom prst="rect">
                  <a:avLst/>
                </a:prstGeom>
                <a:blipFill rotWithShape="0">
                  <a:blip r:embed="rId5"/>
                  <a:stretch>
                    <a:fillRect l="-7042" t="-2174" r="-14085" b="-3260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445875" y="4814500"/>
                  <a:ext cx="60926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𝜋</m:t>
                        </m:r>
                        <m:r>
                          <a:rPr lang="en-US" b="0" i="1" smtClean="0">
                            <a:latin typeface="Cambria Math" panose="02040503050406030204" pitchFamily="18" charset="0"/>
                          </a:rPr>
                          <m:t>/2</m:t>
                        </m:r>
                      </m:oMath>
                    </m:oMathPara>
                  </a14:m>
                  <a:endParaRPr lang="el-GR" dirty="0"/>
                </a:p>
              </p:txBody>
            </p:sp>
          </mc:Choice>
          <mc:Fallback xmlns="">
            <p:sp>
              <p:nvSpPr>
                <p:cNvPr id="17" name="TextBox 16"/>
                <p:cNvSpPr txBox="1">
                  <a:spLocks noRot="1" noChangeAspect="1" noMove="1" noResize="1" noEditPoints="1" noAdjustHandles="1" noChangeArrowheads="1" noChangeShapeType="1" noTextEdit="1"/>
                </p:cNvSpPr>
                <p:nvPr/>
              </p:nvSpPr>
              <p:spPr>
                <a:xfrm>
                  <a:off x="4445875" y="4814500"/>
                  <a:ext cx="609269" cy="276999"/>
                </a:xfrm>
                <a:prstGeom prst="rect">
                  <a:avLst/>
                </a:prstGeom>
                <a:blipFill rotWithShape="0">
                  <a:blip r:embed="rId6"/>
                  <a:stretch>
                    <a:fillRect l="-2000" t="-2174" r="-9000" b="-32609"/>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13" name="Rounded Rectangle 12"/>
              <p:cNvSpPr/>
              <p:nvPr/>
            </p:nvSpPr>
            <p:spPr>
              <a:xfrm>
                <a:off x="533400" y="5867400"/>
                <a:ext cx="2438400" cy="4794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FF0000"/>
                    </a:solidFill>
                  </a:rPr>
                  <a:t>Για </a:t>
                </a:r>
                <a14:m>
                  <m:oMath xmlns:m="http://schemas.openxmlformats.org/officeDocument/2006/math">
                    <m:r>
                      <a:rPr lang="el-GR" i="1" dirty="0" smtClean="0">
                        <a:solidFill>
                          <a:srgbClr val="FF0000"/>
                        </a:solidFill>
                        <a:latin typeface="Cambria Math" panose="02040503050406030204" pitchFamily="18" charset="0"/>
                      </a:rPr>
                      <m:t>𝜑</m:t>
                    </m:r>
                    <m:r>
                      <a:rPr lang="el-GR" i="1" dirty="0" smtClean="0">
                        <a:solidFill>
                          <a:srgbClr val="FF0000"/>
                        </a:solidFill>
                        <a:latin typeface="Cambria Math" panose="02040503050406030204" pitchFamily="18" charset="0"/>
                      </a:rPr>
                      <m:t>=−</m:t>
                    </m:r>
                    <m:f>
                      <m:fPr>
                        <m:ctrlPr>
                          <a:rPr lang="el-GR" i="1" dirty="0" smtClean="0">
                            <a:solidFill>
                              <a:srgbClr val="FF0000"/>
                            </a:solidFill>
                            <a:latin typeface="Cambria Math" panose="02040503050406030204" pitchFamily="18" charset="0"/>
                          </a:rPr>
                        </m:ctrlPr>
                      </m:fPr>
                      <m:num>
                        <m:r>
                          <a:rPr lang="el-GR" i="1" dirty="0" smtClean="0">
                            <a:solidFill>
                              <a:srgbClr val="FF0000"/>
                            </a:solidFill>
                            <a:latin typeface="Cambria Math" panose="02040503050406030204" pitchFamily="18" charset="0"/>
                          </a:rPr>
                          <m:t>𝜋</m:t>
                        </m:r>
                      </m:num>
                      <m:den>
                        <m:r>
                          <a:rPr lang="el-GR" i="1" dirty="0" smtClean="0">
                            <a:solidFill>
                              <a:srgbClr val="FF0000"/>
                            </a:solidFill>
                            <a:latin typeface="Cambria Math" panose="02040503050406030204" pitchFamily="18" charset="0"/>
                          </a:rPr>
                          <m:t>2</m:t>
                        </m:r>
                      </m:den>
                    </m:f>
                    <m:r>
                      <a:rPr lang="en-US" b="0" i="1" dirty="0" smtClean="0">
                        <a:solidFill>
                          <a:srgbClr val="FF0000"/>
                        </a:solidFill>
                        <a:latin typeface="Cambria Math" panose="02040503050406030204" pitchFamily="18" charset="0"/>
                      </a:rPr>
                      <m:t>⇒</m:t>
                    </m:r>
                    <m:r>
                      <a:rPr lang="el-GR" i="1" dirty="0" smtClean="0">
                        <a:solidFill>
                          <a:srgbClr val="FF0000"/>
                        </a:solidFill>
                        <a:latin typeface="Cambria Math" panose="02040503050406030204" pitchFamily="18" charset="0"/>
                      </a:rPr>
                      <m:t> </m:t>
                    </m:r>
                    <m:r>
                      <a:rPr lang="en-US" i="1" dirty="0" smtClean="0">
                        <a:solidFill>
                          <a:srgbClr val="FF0000"/>
                        </a:solidFill>
                        <a:latin typeface="Cambria Math" panose="02040503050406030204" pitchFamily="18" charset="0"/>
                      </a:rPr>
                      <m:t>𝐴</m:t>
                    </m:r>
                    <m:r>
                      <a:rPr lang="en-US" i="1" dirty="0" smtClean="0">
                        <a:solidFill>
                          <a:srgbClr val="FF0000"/>
                        </a:solidFill>
                        <a:latin typeface="Cambria Math" panose="02040503050406030204" pitchFamily="18" charset="0"/>
                      </a:rPr>
                      <m:t>=</m:t>
                    </m:r>
                    <m:f>
                      <m:fPr>
                        <m:ctrlPr>
                          <a:rPr lang="en-US" i="1" dirty="0" smtClean="0">
                            <a:solidFill>
                              <a:srgbClr val="FF0000"/>
                            </a:solidFill>
                            <a:latin typeface="Cambria Math" panose="02040503050406030204" pitchFamily="18" charset="0"/>
                          </a:rPr>
                        </m:ctrlPr>
                      </m:fPr>
                      <m:num>
                        <m:sSub>
                          <m:sSubPr>
                            <m:ctrlPr>
                              <a:rPr lang="en-US" i="1" dirty="0" err="1" smtClean="0">
                                <a:solidFill>
                                  <a:srgbClr val="FF0000"/>
                                </a:solidFill>
                                <a:latin typeface="Cambria Math" panose="02040503050406030204" pitchFamily="18" charset="0"/>
                              </a:rPr>
                            </m:ctrlPr>
                          </m:sSubPr>
                          <m:e>
                            <m:r>
                              <a:rPr lang="en-US" i="1" dirty="0" err="1" smtClean="0">
                                <a:solidFill>
                                  <a:srgbClr val="FF0000"/>
                                </a:solidFill>
                                <a:latin typeface="Cambria Math" panose="02040503050406030204" pitchFamily="18" charset="0"/>
                              </a:rPr>
                              <m:t>𝑢</m:t>
                            </m:r>
                          </m:e>
                          <m:sub>
                            <m:r>
                              <a:rPr lang="en-US" i="1" dirty="0" err="1" smtClean="0">
                                <a:solidFill>
                                  <a:srgbClr val="FF0000"/>
                                </a:solidFill>
                                <a:latin typeface="Cambria Math" panose="02040503050406030204" pitchFamily="18" charset="0"/>
                              </a:rPr>
                              <m:t>𝑖</m:t>
                            </m:r>
                          </m:sub>
                        </m:sSub>
                      </m:num>
                      <m:den>
                        <m:r>
                          <a:rPr lang="en-US" i="1" dirty="0" smtClean="0">
                            <a:solidFill>
                              <a:srgbClr val="FF0000"/>
                            </a:solidFill>
                            <a:latin typeface="Cambria Math" panose="02040503050406030204" pitchFamily="18" charset="0"/>
                          </a:rPr>
                          <m:t>𝜔</m:t>
                        </m:r>
                      </m:den>
                    </m:f>
                  </m:oMath>
                </a14:m>
                <a:endParaRPr lang="en-US" dirty="0"/>
              </a:p>
            </p:txBody>
          </p:sp>
        </mc:Choice>
        <mc:Fallback xmlns="">
          <p:sp>
            <p:nvSpPr>
              <p:cNvPr id="13" name="Rounded Rectangle 12"/>
              <p:cNvSpPr>
                <a:spLocks noRot="1" noChangeAspect="1" noMove="1" noResize="1" noEditPoints="1" noAdjustHandles="1" noChangeArrowheads="1" noChangeShapeType="1" noTextEdit="1"/>
              </p:cNvSpPr>
              <p:nvPr/>
            </p:nvSpPr>
            <p:spPr>
              <a:xfrm>
                <a:off x="533400" y="5867400"/>
                <a:ext cx="2438400" cy="479422"/>
              </a:xfrm>
              <a:prstGeom prst="roundRect">
                <a:avLst/>
              </a:prstGeom>
              <a:blipFill>
                <a:blip r:embed="rId9"/>
                <a:stretch>
                  <a:fillRect b="-37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Horizontal Scroll 13"/>
              <p:cNvSpPr/>
              <p:nvPr/>
            </p:nvSpPr>
            <p:spPr>
              <a:xfrm>
                <a:off x="6019798" y="609600"/>
                <a:ext cx="2547939" cy="83820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𝑥</m:t>
                      </m:r>
                      <m:d>
                        <m:dPr>
                          <m:ctrlPr>
                            <a:rPr lang="en-US" sz="1600" b="0" i="1" smtClean="0">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𝑡</m:t>
                          </m:r>
                        </m:e>
                      </m:d>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𝐴</m:t>
                      </m:r>
                      <m:func>
                        <m:funcPr>
                          <m:ctrlPr>
                            <a:rPr lang="en-US" sz="1600" b="0" i="1" smtClean="0">
                              <a:solidFill>
                                <a:schemeClr val="tx1"/>
                              </a:solidFill>
                              <a:latin typeface="Cambria Math" panose="02040503050406030204" pitchFamily="18" charset="0"/>
                            </a:rPr>
                          </m:ctrlPr>
                        </m:funcPr>
                        <m:fName>
                          <m:r>
                            <m:rPr>
                              <m:sty m:val="p"/>
                            </m:rPr>
                            <a:rPr lang="en-US" sz="1600" b="0" i="0" smtClean="0">
                              <a:solidFill>
                                <a:schemeClr val="tx1"/>
                              </a:solidFill>
                              <a:latin typeface="Cambria Math" panose="02040503050406030204" pitchFamily="18" charset="0"/>
                            </a:rPr>
                            <m:t>cos</m:t>
                          </m:r>
                        </m:fName>
                        <m:e>
                          <m:d>
                            <m:dPr>
                              <m:ctrlPr>
                                <a:rPr lang="en-US" sz="1600" b="0" i="1" smtClean="0">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𝜔</m:t>
                              </m:r>
                              <m:r>
                                <a:rPr lang="en-US" sz="1600" b="0" i="1" smtClean="0">
                                  <a:solidFill>
                                    <a:schemeClr val="tx1"/>
                                  </a:solidFill>
                                  <a:latin typeface="Cambria Math" panose="02040503050406030204" pitchFamily="18" charset="0"/>
                                </a:rPr>
                                <m:t>𝑡</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𝜙</m:t>
                              </m:r>
                            </m:e>
                          </m:d>
                        </m:e>
                      </m:func>
                    </m:oMath>
                  </m:oMathPara>
                </a14:m>
                <a:endParaRPr lang="en-US" sz="1600" b="0" dirty="0">
                  <a:solidFill>
                    <a:schemeClr val="tx1"/>
                  </a:solidFill>
                </a:endParaRPr>
              </a:p>
              <a:p>
                <a:pPr algn="ct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𝑢</m:t>
                      </m:r>
                      <m:d>
                        <m:dPr>
                          <m:ctrlPr>
                            <a:rPr lang="en-US" sz="1600" b="0" i="1" smtClean="0">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𝑡</m:t>
                          </m:r>
                        </m:e>
                      </m:d>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𝜔</m:t>
                      </m:r>
                      <m:r>
                        <a:rPr lang="en-US" sz="1600" b="0" i="1" smtClean="0">
                          <a:solidFill>
                            <a:schemeClr val="tx1"/>
                          </a:solidFill>
                          <a:latin typeface="Cambria Math" panose="02040503050406030204" pitchFamily="18" charset="0"/>
                        </a:rPr>
                        <m:t>𝐴</m:t>
                      </m:r>
                      <m:r>
                        <a:rPr lang="en-US" sz="1600" b="0" i="1" smtClean="0">
                          <a:solidFill>
                            <a:schemeClr val="tx1"/>
                          </a:solidFill>
                          <a:latin typeface="Cambria Math" panose="02040503050406030204" pitchFamily="18" charset="0"/>
                        </a:rPr>
                        <m:t> </m:t>
                      </m:r>
                      <m:r>
                        <m:rPr>
                          <m:sty m:val="p"/>
                        </m:rPr>
                        <a:rPr lang="en-US" sz="1600" b="0" i="0" smtClean="0">
                          <a:solidFill>
                            <a:schemeClr val="tx1"/>
                          </a:solidFill>
                          <a:latin typeface="Cambria Math" panose="02040503050406030204" pitchFamily="18" charset="0"/>
                        </a:rPr>
                        <m:t>sin</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𝜔</m:t>
                      </m:r>
                      <m:r>
                        <a:rPr lang="en-US" sz="1600" b="0" i="1" smtClean="0">
                          <a:solidFill>
                            <a:schemeClr val="tx1"/>
                          </a:solidFill>
                          <a:latin typeface="Cambria Math" panose="02040503050406030204" pitchFamily="18" charset="0"/>
                        </a:rPr>
                        <m:t>𝑡</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𝜙</m:t>
                      </m:r>
                      <m:r>
                        <a:rPr lang="en-US" sz="1600" b="0" i="1" smtClean="0">
                          <a:solidFill>
                            <a:schemeClr val="tx1"/>
                          </a:solidFill>
                          <a:latin typeface="Cambria Math" panose="02040503050406030204" pitchFamily="18" charset="0"/>
                        </a:rPr>
                        <m:t>)</m:t>
                      </m:r>
                    </m:oMath>
                  </m:oMathPara>
                </a14:m>
                <a:endParaRPr lang="el-GR" sz="1600" dirty="0">
                  <a:solidFill>
                    <a:schemeClr val="tx1"/>
                  </a:solidFill>
                </a:endParaRPr>
              </a:p>
            </p:txBody>
          </p:sp>
        </mc:Choice>
        <mc:Fallback xmlns="">
          <p:sp>
            <p:nvSpPr>
              <p:cNvPr id="14" name="Horizontal Scroll 13"/>
              <p:cNvSpPr>
                <a:spLocks noRot="1" noChangeAspect="1" noMove="1" noResize="1" noEditPoints="1" noAdjustHandles="1" noChangeArrowheads="1" noChangeShapeType="1" noTextEdit="1"/>
              </p:cNvSpPr>
              <p:nvPr/>
            </p:nvSpPr>
            <p:spPr>
              <a:xfrm>
                <a:off x="6019798" y="609600"/>
                <a:ext cx="2547939" cy="838200"/>
              </a:xfrm>
              <a:prstGeom prst="horizontalScroll">
                <a:avLst/>
              </a:prstGeom>
              <a:blipFill rotWithShape="0">
                <a:blip r:embed="rId10"/>
                <a:stretch>
                  <a:fillRect/>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11">
            <p14:nvContentPartPr>
              <p14:cNvPr id="6" name="Ink 5"/>
              <p14:cNvContentPartPr/>
              <p14:nvPr/>
            </p14:nvContentPartPr>
            <p14:xfrm>
              <a:off x="4271760" y="5135760"/>
              <a:ext cx="1973160" cy="411840"/>
            </p14:xfrm>
          </p:contentPart>
        </mc:Choice>
        <mc:Fallback xmlns="">
          <p:pic>
            <p:nvPicPr>
              <p:cNvPr id="6" name="Ink 5"/>
              <p:cNvPicPr/>
              <p:nvPr/>
            </p:nvPicPr>
            <p:blipFill>
              <a:blip r:embed="rId12"/>
              <a:stretch>
                <a:fillRect/>
              </a:stretch>
            </p:blipFill>
            <p:spPr>
              <a:xfrm>
                <a:off x="4264560" y="5128200"/>
                <a:ext cx="1987200" cy="427680"/>
              </a:xfrm>
              <a:prstGeom prst="rect">
                <a:avLst/>
              </a:prstGeom>
            </p:spPr>
          </p:pic>
        </mc:Fallback>
      </mc:AlternateContent>
    </p:spTree>
    <p:extLst>
      <p:ext uri="{BB962C8B-B14F-4D97-AF65-F5344CB8AC3E}">
        <p14:creationId xmlns:p14="http://schemas.microsoft.com/office/powerpoint/2010/main" val="236022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500"/>
                                        <p:tgtEl>
                                          <p:spTgt spid="3">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
                                            <p:txEl>
                                              <p:pRg st="10" end="10"/>
                                            </p:txEl>
                                          </p:spTgt>
                                        </p:tgtEl>
                                        <p:attrNameLst>
                                          <p:attrName>style.visibility</p:attrName>
                                        </p:attrNameLst>
                                      </p:cBhvr>
                                      <p:to>
                                        <p:strVal val="visible"/>
                                      </p:to>
                                    </p:set>
                                    <p:animEffect transition="in" filter="fade">
                                      <p:cBhvr>
                                        <p:cTn id="68" dur="500"/>
                                        <p:tgtEl>
                                          <p:spTgt spid="3">
                                            <p:txEl>
                                              <p:pRg st="10" end="1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Effect transition="in" filter="fade">
                                      <p:cBhvr>
                                        <p:cTn id="73" dur="500"/>
                                        <p:tgtEl>
                                          <p:spTgt spid="3">
                                            <p:txEl>
                                              <p:pRg st="11" end="11"/>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Απλή Αρμονική Ταλάντωση</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524000"/>
            <a:ext cx="8107887" cy="4495800"/>
          </a:xfrm>
        </p:spPr>
      </p:pic>
      <mc:AlternateContent xmlns:mc="http://schemas.openxmlformats.org/markup-compatibility/2006" xmlns:a14="http://schemas.microsoft.com/office/drawing/2010/main">
        <mc:Choice Requires="a14">
          <p:sp>
            <p:nvSpPr>
              <p:cNvPr id="6" name="TextBox 5"/>
              <p:cNvSpPr txBox="1"/>
              <p:nvPr/>
            </p:nvSpPr>
            <p:spPr>
              <a:xfrm>
                <a:off x="809625" y="6019800"/>
                <a:ext cx="8534400" cy="307777"/>
              </a:xfrm>
              <a:prstGeom prst="rect">
                <a:avLst/>
              </a:prstGeom>
              <a:noFill/>
            </p:spPr>
            <p:txBody>
              <a:bodyPr wrap="square" rtlCol="0">
                <a:spAutoFit/>
              </a:bodyPr>
              <a:lstStyle/>
              <a:p>
                <a:r>
                  <a:rPr lang="el-GR" sz="1400" dirty="0"/>
                  <a:t>Θέση, ταχύτητα, επιτάχυνση για</a:t>
                </a:r>
                <a:r>
                  <a:rPr lang="el-GR" sz="1400" b="1" dirty="0"/>
                  <a:t> (</a:t>
                </a:r>
                <a:r>
                  <a:rPr lang="en-US" sz="1400" b="1" dirty="0"/>
                  <a:t>a</a:t>
                </a:r>
                <a:r>
                  <a:rPr lang="el-GR" sz="1400" b="1" dirty="0"/>
                  <a:t>) </a:t>
                </a:r>
                <a14:m>
                  <m:oMath xmlns:m="http://schemas.openxmlformats.org/officeDocument/2006/math">
                    <m:r>
                      <a:rPr lang="en-US" sz="1400" b="1" i="1">
                        <a:latin typeface="Cambria Math" panose="02040503050406030204" pitchFamily="18" charset="0"/>
                      </a:rPr>
                      <m:t>𝒕</m:t>
                    </m:r>
                    <m:r>
                      <a:rPr lang="en-US" sz="1400" b="1" i="1">
                        <a:latin typeface="Cambria Math" panose="02040503050406030204" pitchFamily="18" charset="0"/>
                      </a:rPr>
                      <m:t>=</m:t>
                    </m:r>
                    <m:r>
                      <a:rPr lang="en-US" sz="1400" b="1" i="1">
                        <a:latin typeface="Cambria Math" panose="02040503050406030204" pitchFamily="18" charset="0"/>
                      </a:rPr>
                      <m:t>𝟎</m:t>
                    </m:r>
                    <m:r>
                      <a:rPr lang="en-US" sz="1400" b="1" i="1">
                        <a:latin typeface="Cambria Math" panose="02040503050406030204" pitchFamily="18" charset="0"/>
                      </a:rPr>
                      <m:t>,</m:t>
                    </m:r>
                    <m:r>
                      <a:rPr lang="en-US" sz="1400" b="1" i="1">
                        <a:latin typeface="Cambria Math" panose="02040503050406030204" pitchFamily="18" charset="0"/>
                      </a:rPr>
                      <m:t>𝒙</m:t>
                    </m:r>
                    <m:d>
                      <m:dPr>
                        <m:ctrlPr>
                          <a:rPr lang="en-US" sz="1400" b="1" i="1">
                            <a:latin typeface="Cambria Math" panose="02040503050406030204" pitchFamily="18" charset="0"/>
                          </a:rPr>
                        </m:ctrlPr>
                      </m:dPr>
                      <m:e>
                        <m:r>
                          <a:rPr lang="en-US" sz="1400" b="1" i="1">
                            <a:latin typeface="Cambria Math" panose="02040503050406030204" pitchFamily="18" charset="0"/>
                          </a:rPr>
                          <m:t>𝟎</m:t>
                        </m:r>
                      </m:e>
                    </m:d>
                    <m:r>
                      <a:rPr lang="en-US" sz="1400" b="1" i="1">
                        <a:latin typeface="Cambria Math" panose="02040503050406030204" pitchFamily="18" charset="0"/>
                      </a:rPr>
                      <m:t>=</m:t>
                    </m:r>
                    <m:r>
                      <a:rPr lang="en-US" sz="1400" b="1" i="1">
                        <a:latin typeface="Cambria Math" panose="02040503050406030204" pitchFamily="18" charset="0"/>
                      </a:rPr>
                      <m:t>𝑨</m:t>
                    </m:r>
                    <m:r>
                      <a:rPr lang="en-US" sz="1400" b="1" i="1">
                        <a:latin typeface="Cambria Math" panose="02040503050406030204" pitchFamily="18" charset="0"/>
                      </a:rPr>
                      <m:t>,</m:t>
                    </m:r>
                    <m:r>
                      <a:rPr lang="en-US" sz="1400" b="1" i="1">
                        <a:latin typeface="Cambria Math" panose="02040503050406030204" pitchFamily="18" charset="0"/>
                      </a:rPr>
                      <m:t>𝒖</m:t>
                    </m:r>
                    <m:d>
                      <m:dPr>
                        <m:ctrlPr>
                          <a:rPr lang="en-US" sz="1400" b="1" i="1">
                            <a:latin typeface="Cambria Math" panose="02040503050406030204" pitchFamily="18" charset="0"/>
                          </a:rPr>
                        </m:ctrlPr>
                      </m:dPr>
                      <m:e>
                        <m:r>
                          <a:rPr lang="en-US" sz="1400" b="1" i="1">
                            <a:latin typeface="Cambria Math" panose="02040503050406030204" pitchFamily="18" charset="0"/>
                          </a:rPr>
                          <m:t>𝟎</m:t>
                        </m:r>
                      </m:e>
                    </m:d>
                    <m:r>
                      <a:rPr lang="en-US" sz="1400" b="1" i="1">
                        <a:latin typeface="Cambria Math" panose="02040503050406030204" pitchFamily="18" charset="0"/>
                      </a:rPr>
                      <m:t>=</m:t>
                    </m:r>
                    <m:r>
                      <a:rPr lang="en-US" sz="1400" b="1" i="1">
                        <a:latin typeface="Cambria Math" panose="02040503050406030204" pitchFamily="18" charset="0"/>
                      </a:rPr>
                      <m:t>𝟎</m:t>
                    </m:r>
                  </m:oMath>
                </a14:m>
                <a:r>
                  <a:rPr lang="en-US" sz="1400" b="1" dirty="0"/>
                  <a:t> </a:t>
                </a:r>
                <a:r>
                  <a:rPr lang="el-GR" sz="1400" dirty="0"/>
                  <a:t>και </a:t>
                </a:r>
                <a:r>
                  <a:rPr lang="el-GR" sz="1400" b="1" dirty="0"/>
                  <a:t>(</a:t>
                </a:r>
                <a:r>
                  <a:rPr lang="en-US" sz="1400" b="1" dirty="0"/>
                  <a:t>b) </a:t>
                </a:r>
                <a14:m>
                  <m:oMath xmlns:m="http://schemas.openxmlformats.org/officeDocument/2006/math">
                    <m:r>
                      <a:rPr lang="en-US" sz="1400" b="1" i="1">
                        <a:latin typeface="Cambria Math" panose="02040503050406030204" pitchFamily="18" charset="0"/>
                      </a:rPr>
                      <m:t>𝒕</m:t>
                    </m:r>
                    <m:r>
                      <a:rPr lang="en-US" sz="1400" b="1" i="1">
                        <a:latin typeface="Cambria Math" panose="02040503050406030204" pitchFamily="18" charset="0"/>
                      </a:rPr>
                      <m:t>=</m:t>
                    </m:r>
                    <m:r>
                      <a:rPr lang="en-US" sz="1400" b="1" i="1">
                        <a:latin typeface="Cambria Math" panose="02040503050406030204" pitchFamily="18" charset="0"/>
                      </a:rPr>
                      <m:t>𝟎</m:t>
                    </m:r>
                    <m:r>
                      <a:rPr lang="en-US" sz="1400" b="1" i="1">
                        <a:latin typeface="Cambria Math" panose="02040503050406030204" pitchFamily="18" charset="0"/>
                      </a:rPr>
                      <m:t>,</m:t>
                    </m:r>
                    <m:r>
                      <a:rPr lang="en-US" sz="1400" b="1" i="1">
                        <a:latin typeface="Cambria Math" panose="02040503050406030204" pitchFamily="18" charset="0"/>
                      </a:rPr>
                      <m:t>𝒙</m:t>
                    </m:r>
                    <m:d>
                      <m:dPr>
                        <m:ctrlPr>
                          <a:rPr lang="en-US" sz="1400" b="1" i="1">
                            <a:latin typeface="Cambria Math" panose="02040503050406030204" pitchFamily="18" charset="0"/>
                          </a:rPr>
                        </m:ctrlPr>
                      </m:dPr>
                      <m:e>
                        <m:r>
                          <a:rPr lang="en-US" sz="1400" b="1" i="1">
                            <a:latin typeface="Cambria Math" panose="02040503050406030204" pitchFamily="18" charset="0"/>
                          </a:rPr>
                          <m:t>𝟎</m:t>
                        </m:r>
                      </m:e>
                    </m:d>
                    <m:r>
                      <a:rPr lang="en-US" sz="1400" b="1" i="1">
                        <a:latin typeface="Cambria Math" panose="02040503050406030204" pitchFamily="18" charset="0"/>
                      </a:rPr>
                      <m:t>=</m:t>
                    </m:r>
                    <m:r>
                      <a:rPr lang="en-US" sz="1400" b="1" i="1">
                        <a:latin typeface="Cambria Math" panose="02040503050406030204" pitchFamily="18" charset="0"/>
                      </a:rPr>
                      <m:t>𝟎</m:t>
                    </m:r>
                    <m:r>
                      <a:rPr lang="en-US" sz="1400" b="1" i="1">
                        <a:latin typeface="Cambria Math" panose="02040503050406030204" pitchFamily="18" charset="0"/>
                      </a:rPr>
                      <m:t>,</m:t>
                    </m:r>
                    <m:r>
                      <a:rPr lang="en-US" sz="1400" b="1" i="1">
                        <a:latin typeface="Cambria Math" panose="02040503050406030204" pitchFamily="18" charset="0"/>
                      </a:rPr>
                      <m:t>𝒖</m:t>
                    </m:r>
                    <m:d>
                      <m:dPr>
                        <m:ctrlPr>
                          <a:rPr lang="en-US" sz="1400" b="1" i="1">
                            <a:latin typeface="Cambria Math" panose="02040503050406030204" pitchFamily="18" charset="0"/>
                          </a:rPr>
                        </m:ctrlPr>
                      </m:dPr>
                      <m:e>
                        <m:r>
                          <a:rPr lang="en-US" sz="1400" b="1" i="1">
                            <a:latin typeface="Cambria Math" panose="02040503050406030204" pitchFamily="18" charset="0"/>
                          </a:rPr>
                          <m:t>𝟎</m:t>
                        </m:r>
                      </m:e>
                    </m:d>
                    <m:r>
                      <a:rPr lang="en-US" sz="1400" b="1" i="1">
                        <a:latin typeface="Cambria Math" panose="02040503050406030204" pitchFamily="18" charset="0"/>
                      </a:rPr>
                      <m:t>=</m:t>
                    </m:r>
                    <m:sSub>
                      <m:sSubPr>
                        <m:ctrlPr>
                          <a:rPr lang="en-US" sz="1400" b="1" i="1">
                            <a:latin typeface="Cambria Math" panose="02040503050406030204" pitchFamily="18" charset="0"/>
                          </a:rPr>
                        </m:ctrlPr>
                      </m:sSubPr>
                      <m:e>
                        <m:r>
                          <a:rPr lang="en-US" sz="1400" b="1" i="1">
                            <a:latin typeface="Cambria Math" panose="02040503050406030204" pitchFamily="18" charset="0"/>
                          </a:rPr>
                          <m:t>𝒖</m:t>
                        </m:r>
                      </m:e>
                      <m:sub>
                        <m:r>
                          <a:rPr lang="en-US" sz="1400" b="1" i="1">
                            <a:latin typeface="Cambria Math" panose="02040503050406030204" pitchFamily="18" charset="0"/>
                          </a:rPr>
                          <m:t>𝒊</m:t>
                        </m:r>
                      </m:sub>
                    </m:sSub>
                  </m:oMath>
                </a14:m>
                <a:r>
                  <a:rPr lang="en-US" sz="1400" b="1" dirty="0"/>
                  <a:t> </a:t>
                </a:r>
                <a:endParaRPr lang="el-GR" sz="14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809625" y="6019800"/>
                <a:ext cx="8534400" cy="307777"/>
              </a:xfrm>
              <a:prstGeom prst="rect">
                <a:avLst/>
              </a:prstGeom>
              <a:blipFill>
                <a:blip r:embed="rId3"/>
                <a:stretch>
                  <a:fillRect l="-214" t="-4000" b="-20000"/>
                </a:stretch>
              </a:blipFill>
            </p:spPr>
            <p:txBody>
              <a:bodyPr/>
              <a:lstStyle/>
              <a:p>
                <a:r>
                  <a:rPr lang="en-US">
                    <a:noFill/>
                  </a:rPr>
                  <a:t> </a:t>
                </a:r>
              </a:p>
            </p:txBody>
          </p:sp>
        </mc:Fallback>
      </mc:AlternateContent>
    </p:spTree>
    <p:extLst>
      <p:ext uri="{BB962C8B-B14F-4D97-AF65-F5344CB8AC3E}">
        <p14:creationId xmlns:p14="http://schemas.microsoft.com/office/powerpoint/2010/main" val="22680806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Απλή Αρμονική Ταλάντωση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492275"/>
                <a:ext cx="4982846" cy="5213325"/>
              </a:xfrm>
            </p:spPr>
            <p:txBody>
              <a:bodyPr>
                <a:normAutofit fontScale="92500"/>
              </a:bodyPr>
              <a:lstStyle/>
              <a:p>
                <a:r>
                  <a:rPr lang="el-GR" dirty="0"/>
                  <a:t>Παρατηρήστε ότι:</a:t>
                </a:r>
              </a:p>
              <a:p>
                <a:endParaRPr lang="el-GR" sz="700" dirty="0"/>
              </a:p>
              <a:p>
                <a:r>
                  <a:rPr lang="el-GR" dirty="0"/>
                  <a:t>Η </a:t>
                </a:r>
                <a:r>
                  <a:rPr lang="el-GR" b="1" dirty="0">
                    <a:solidFill>
                      <a:srgbClr val="FF0000"/>
                    </a:solidFill>
                  </a:rPr>
                  <a:t>μέγιστη</a:t>
                </a:r>
                <a:r>
                  <a:rPr lang="el-GR" dirty="0"/>
                  <a:t> (κατ’</a:t>
                </a:r>
                <a:r>
                  <a:rPr lang="en-US" dirty="0"/>
                  <a:t> </a:t>
                </a:r>
                <a:r>
                  <a:rPr lang="el-GR" dirty="0"/>
                  <a:t>απόλυτη τιμή)</a:t>
                </a:r>
                <a:br>
                  <a:rPr lang="el-GR" dirty="0"/>
                </a:br>
                <a:r>
                  <a:rPr lang="el-GR" b="1" dirty="0">
                    <a:solidFill>
                      <a:srgbClr val="FF0000"/>
                    </a:solidFill>
                  </a:rPr>
                  <a:t>ταχύτητα</a:t>
                </a:r>
                <a:r>
                  <a:rPr lang="el-GR" dirty="0">
                    <a:solidFill>
                      <a:srgbClr val="FF0000"/>
                    </a:solidFill>
                  </a:rPr>
                  <a:t> </a:t>
                </a:r>
                <a:r>
                  <a:rPr lang="el-GR" dirty="0"/>
                  <a:t>συμβαίνει όταν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=0</m:t>
                    </m:r>
                  </m:oMath>
                </a14:m>
                <a:endParaRPr lang="en-US" dirty="0"/>
              </a:p>
              <a:p>
                <a:pPr lvl="1"/>
                <a:r>
                  <a:rPr lang="el-GR" dirty="0"/>
                  <a:t>Δηλ. όταν το σύστημα βρίσκεται στη </a:t>
                </a:r>
                <a:r>
                  <a:rPr lang="el-GR" b="1" dirty="0"/>
                  <a:t>θέση ισορροπίας </a:t>
                </a:r>
                <a:r>
                  <a:rPr lang="el-GR" dirty="0"/>
                  <a:t>του!</a:t>
                </a:r>
                <a:endParaRPr lang="en-US" dirty="0"/>
              </a:p>
              <a:p>
                <a:pPr lvl="1"/>
                <a:r>
                  <a:rPr lang="el-GR" dirty="0"/>
                  <a:t>…όπου η επιτάχυνση είναι μηδενική!</a:t>
                </a:r>
                <a:endParaRPr lang="en-US" dirty="0"/>
              </a:p>
              <a:p>
                <a:endParaRPr lang="en-US" sz="1100" dirty="0"/>
              </a:p>
              <a:p>
                <a:r>
                  <a:rPr lang="el-GR" dirty="0"/>
                  <a:t>Η </a:t>
                </a:r>
                <a:r>
                  <a:rPr lang="el-GR" b="1" dirty="0">
                    <a:solidFill>
                      <a:srgbClr val="7030A0"/>
                    </a:solidFill>
                  </a:rPr>
                  <a:t>μέγιστη</a:t>
                </a:r>
                <a:r>
                  <a:rPr lang="el-GR" dirty="0"/>
                  <a:t> (κατ’</a:t>
                </a:r>
                <a:r>
                  <a:rPr lang="en-US" dirty="0"/>
                  <a:t> </a:t>
                </a:r>
                <a:r>
                  <a:rPr lang="el-GR" dirty="0"/>
                  <a:t>απόλυτη τιμή) </a:t>
                </a:r>
                <a:r>
                  <a:rPr lang="el-GR" b="1" dirty="0">
                    <a:solidFill>
                      <a:srgbClr val="7030A0"/>
                    </a:solidFill>
                  </a:rPr>
                  <a:t>επιτάχυνση</a:t>
                </a:r>
                <a:r>
                  <a:rPr lang="el-GR" dirty="0"/>
                  <a:t> συμβαίνει όταν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𝐴</m:t>
                    </m:r>
                  </m:oMath>
                </a14:m>
                <a:endParaRPr lang="el-GR" b="0" dirty="0"/>
              </a:p>
              <a:p>
                <a:pPr lvl="1"/>
                <a:r>
                  <a:rPr lang="el-GR" dirty="0"/>
                  <a:t>Δηλ. όταν το σύστημα βρίσκεται στη </a:t>
                </a:r>
                <a:r>
                  <a:rPr lang="el-GR" b="1" dirty="0"/>
                  <a:t>μέγιστη (κατ’ απόλυτη τιμή) απομάκρυνση από τη θέση ισορροπίας του</a:t>
                </a:r>
                <a:r>
                  <a:rPr lang="el-GR" dirty="0"/>
                  <a:t>!</a:t>
                </a:r>
              </a:p>
              <a:p>
                <a:pPr lvl="1"/>
                <a:r>
                  <a:rPr lang="en-US" dirty="0"/>
                  <a:t>…</a:t>
                </a:r>
                <a:r>
                  <a:rPr lang="el-GR" dirty="0"/>
                  <a:t>όπου η ταχύτητα είναι μηδενική!</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492275"/>
                <a:ext cx="4982846" cy="5213325"/>
              </a:xfrm>
              <a:blipFill>
                <a:blip r:embed="rId2"/>
                <a:stretch>
                  <a:fillRect t="-819"/>
                </a:stretch>
              </a:blipFill>
            </p:spPr>
            <p:txBody>
              <a:bodyPr/>
              <a:lstStyle/>
              <a:p>
                <a:r>
                  <a:rPr lang="en-US">
                    <a:noFill/>
                  </a:rPr>
                  <a:t> </a:t>
                </a:r>
              </a:p>
            </p:txBody>
          </p:sp>
        </mc:Fallback>
      </mc:AlternateContent>
      <p:grpSp>
        <p:nvGrpSpPr>
          <p:cNvPr id="4" name="Group 3"/>
          <p:cNvGrpSpPr/>
          <p:nvPr/>
        </p:nvGrpSpPr>
        <p:grpSpPr>
          <a:xfrm>
            <a:off x="5638800" y="2133600"/>
            <a:ext cx="2996452" cy="3200400"/>
            <a:chOff x="5686574" y="1676400"/>
            <a:chExt cx="2996452" cy="3200400"/>
          </a:xfrm>
        </p:grpSpPr>
        <p:pic>
          <p:nvPicPr>
            <p:cNvPr id="8" name="Content Placeholder 4"/>
            <p:cNvPicPr>
              <a:picLocks noChangeAspect="1"/>
            </p:cNvPicPr>
            <p:nvPr/>
          </p:nvPicPr>
          <p:blipFill rotWithShape="1">
            <a:blip r:embed="rId3">
              <a:extLst>
                <a:ext uri="{28A0092B-C50C-407E-A947-70E740481C1C}">
                  <a14:useLocalDpi xmlns:a14="http://schemas.microsoft.com/office/drawing/2010/main" val="0"/>
                </a:ext>
              </a:extLst>
            </a:blip>
            <a:srcRect l="1880" r="52204" b="8475"/>
            <a:stretch/>
          </p:blipFill>
          <p:spPr>
            <a:xfrm>
              <a:off x="5787426" y="1676400"/>
              <a:ext cx="2895600" cy="3200400"/>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5686574" y="2353806"/>
                  <a:ext cx="201704"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r>
                          <a:rPr lang="en-US" sz="1400" b="0" i="1" smtClean="0">
                            <a:latin typeface="Cambria Math" panose="02040503050406030204" pitchFamily="18" charset="0"/>
                          </a:rPr>
                          <m:t>𝐴</m:t>
                        </m:r>
                      </m:oMath>
                    </m:oMathPara>
                  </a14:m>
                  <a:endParaRPr lang="el-GR"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5686574" y="2353806"/>
                  <a:ext cx="201704" cy="215444"/>
                </a:xfrm>
                <a:prstGeom prst="rect">
                  <a:avLst/>
                </a:prstGeom>
                <a:blipFill rotWithShape="0">
                  <a:blip r:embed="rId4"/>
                  <a:stretch>
                    <a:fillRect l="-15152" r="-51515" b="-571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800726" y="1862141"/>
                  <a:ext cx="128802"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oMath>
                    </m:oMathPara>
                  </a14:m>
                  <a:endParaRPr lang="el-GR"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5800726" y="1862141"/>
                  <a:ext cx="128802" cy="215444"/>
                </a:xfrm>
                <a:prstGeom prst="rect">
                  <a:avLst/>
                </a:prstGeom>
                <a:blipFill rotWithShape="0">
                  <a:blip r:embed="rId5"/>
                  <a:stretch>
                    <a:fillRect l="-42857" r="-38095" b="-2778"/>
                  </a:stretch>
                </a:blipFill>
              </p:spPr>
              <p:txBody>
                <a:bodyPr/>
                <a:lstStyle/>
                <a:p>
                  <a:r>
                    <a:rPr lang="el-GR">
                      <a:noFill/>
                    </a:rPr>
                    <a:t> </a:t>
                  </a:r>
                </a:p>
              </p:txBody>
            </p:sp>
          </mc:Fallback>
        </mc:AlternateContent>
      </p:grpSp>
      <p:sp>
        <p:nvSpPr>
          <p:cNvPr id="5" name="Οβάλ 4">
            <a:extLst>
              <a:ext uri="{FF2B5EF4-FFF2-40B4-BE49-F238E27FC236}">
                <a16:creationId xmlns:a16="http://schemas.microsoft.com/office/drawing/2014/main" id="{41DC6423-70E3-96C5-E476-8B16F7072FE6}"/>
              </a:ext>
            </a:extLst>
          </p:cNvPr>
          <p:cNvSpPr/>
          <p:nvPr/>
        </p:nvSpPr>
        <p:spPr>
          <a:xfrm>
            <a:off x="6315075" y="3962400"/>
            <a:ext cx="85725" cy="76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Οβάλ 6">
            <a:extLst>
              <a:ext uri="{FF2B5EF4-FFF2-40B4-BE49-F238E27FC236}">
                <a16:creationId xmlns:a16="http://schemas.microsoft.com/office/drawing/2014/main" id="{B57281D4-1441-BDB9-911D-73CF90030435}"/>
              </a:ext>
            </a:extLst>
          </p:cNvPr>
          <p:cNvSpPr/>
          <p:nvPr/>
        </p:nvSpPr>
        <p:spPr>
          <a:xfrm>
            <a:off x="6315074" y="4756150"/>
            <a:ext cx="85725" cy="76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Οβάλ 15">
            <a:extLst>
              <a:ext uri="{FF2B5EF4-FFF2-40B4-BE49-F238E27FC236}">
                <a16:creationId xmlns:a16="http://schemas.microsoft.com/office/drawing/2014/main" id="{4143569F-9F66-4068-F4FC-2E68E1E179FD}"/>
              </a:ext>
            </a:extLst>
          </p:cNvPr>
          <p:cNvSpPr/>
          <p:nvPr/>
        </p:nvSpPr>
        <p:spPr>
          <a:xfrm>
            <a:off x="7048500" y="3441700"/>
            <a:ext cx="85725" cy="76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Οβάλ 16">
            <a:extLst>
              <a:ext uri="{FF2B5EF4-FFF2-40B4-BE49-F238E27FC236}">
                <a16:creationId xmlns:a16="http://schemas.microsoft.com/office/drawing/2014/main" id="{FA721925-FA4D-7730-CE04-013F0E64744D}"/>
              </a:ext>
            </a:extLst>
          </p:cNvPr>
          <p:cNvSpPr/>
          <p:nvPr/>
        </p:nvSpPr>
        <p:spPr>
          <a:xfrm>
            <a:off x="7031037" y="4749800"/>
            <a:ext cx="85725" cy="76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Οβάλ 17">
            <a:extLst>
              <a:ext uri="{FF2B5EF4-FFF2-40B4-BE49-F238E27FC236}">
                <a16:creationId xmlns:a16="http://schemas.microsoft.com/office/drawing/2014/main" id="{1FE7777B-135E-9012-F42F-43DEBEF09D69}"/>
              </a:ext>
            </a:extLst>
          </p:cNvPr>
          <p:cNvSpPr/>
          <p:nvPr/>
        </p:nvSpPr>
        <p:spPr>
          <a:xfrm>
            <a:off x="7772400" y="3962400"/>
            <a:ext cx="85725" cy="76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Οβάλ 18">
            <a:extLst>
              <a:ext uri="{FF2B5EF4-FFF2-40B4-BE49-F238E27FC236}">
                <a16:creationId xmlns:a16="http://schemas.microsoft.com/office/drawing/2014/main" id="{DA3500A6-F8B5-CBD5-15C1-81FF6967B7C8}"/>
              </a:ext>
            </a:extLst>
          </p:cNvPr>
          <p:cNvSpPr/>
          <p:nvPr/>
        </p:nvSpPr>
        <p:spPr>
          <a:xfrm>
            <a:off x="7753350" y="4743450"/>
            <a:ext cx="85725" cy="76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Οβάλ 19">
            <a:extLst>
              <a:ext uri="{FF2B5EF4-FFF2-40B4-BE49-F238E27FC236}">
                <a16:creationId xmlns:a16="http://schemas.microsoft.com/office/drawing/2014/main" id="{942F9AF1-AB1C-B174-85B8-6DA9808FED88}"/>
              </a:ext>
            </a:extLst>
          </p:cNvPr>
          <p:cNvSpPr/>
          <p:nvPr/>
        </p:nvSpPr>
        <p:spPr>
          <a:xfrm>
            <a:off x="6315074" y="2667000"/>
            <a:ext cx="85725" cy="76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Οβάλ 20">
            <a:extLst>
              <a:ext uri="{FF2B5EF4-FFF2-40B4-BE49-F238E27FC236}">
                <a16:creationId xmlns:a16="http://schemas.microsoft.com/office/drawing/2014/main" id="{33F3E37E-92AE-0CCF-47A7-2CF9F70DB49B}"/>
              </a:ext>
            </a:extLst>
          </p:cNvPr>
          <p:cNvSpPr/>
          <p:nvPr/>
        </p:nvSpPr>
        <p:spPr>
          <a:xfrm>
            <a:off x="7035005" y="2660987"/>
            <a:ext cx="85725" cy="76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Οβάλ 21">
            <a:extLst>
              <a:ext uri="{FF2B5EF4-FFF2-40B4-BE49-F238E27FC236}">
                <a16:creationId xmlns:a16="http://schemas.microsoft.com/office/drawing/2014/main" id="{B033D190-15B8-C345-DB70-5EACD58E7BB8}"/>
              </a:ext>
            </a:extLst>
          </p:cNvPr>
          <p:cNvSpPr/>
          <p:nvPr/>
        </p:nvSpPr>
        <p:spPr>
          <a:xfrm>
            <a:off x="7765256" y="2665750"/>
            <a:ext cx="85725" cy="76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Οβάλ 22">
            <a:extLst>
              <a:ext uri="{FF2B5EF4-FFF2-40B4-BE49-F238E27FC236}">
                <a16:creationId xmlns:a16="http://schemas.microsoft.com/office/drawing/2014/main" id="{77AB81ED-80C0-A65B-F075-2C1785428404}"/>
              </a:ext>
            </a:extLst>
          </p:cNvPr>
          <p:cNvSpPr/>
          <p:nvPr/>
        </p:nvSpPr>
        <p:spPr>
          <a:xfrm>
            <a:off x="6629400" y="4495800"/>
            <a:ext cx="85725" cy="7620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Οβάλ 23">
            <a:extLst>
              <a:ext uri="{FF2B5EF4-FFF2-40B4-BE49-F238E27FC236}">
                <a16:creationId xmlns:a16="http://schemas.microsoft.com/office/drawing/2014/main" id="{C2943BE2-653E-7D32-A650-66FF18DF83DE}"/>
              </a:ext>
            </a:extLst>
          </p:cNvPr>
          <p:cNvSpPr/>
          <p:nvPr/>
        </p:nvSpPr>
        <p:spPr>
          <a:xfrm>
            <a:off x="7391400" y="5029200"/>
            <a:ext cx="85725" cy="7620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Οβάλ 24">
            <a:extLst>
              <a:ext uri="{FF2B5EF4-FFF2-40B4-BE49-F238E27FC236}">
                <a16:creationId xmlns:a16="http://schemas.microsoft.com/office/drawing/2014/main" id="{BBF2923A-B8DC-955E-FC05-58B45BCDAB83}"/>
              </a:ext>
            </a:extLst>
          </p:cNvPr>
          <p:cNvSpPr/>
          <p:nvPr/>
        </p:nvSpPr>
        <p:spPr>
          <a:xfrm>
            <a:off x="8084451" y="4495800"/>
            <a:ext cx="85725" cy="7620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Οβάλ 25">
            <a:extLst>
              <a:ext uri="{FF2B5EF4-FFF2-40B4-BE49-F238E27FC236}">
                <a16:creationId xmlns:a16="http://schemas.microsoft.com/office/drawing/2014/main" id="{651845BA-C5E4-6C2C-644E-A9BE7555715F}"/>
              </a:ext>
            </a:extLst>
          </p:cNvPr>
          <p:cNvSpPr/>
          <p:nvPr/>
        </p:nvSpPr>
        <p:spPr>
          <a:xfrm>
            <a:off x="6629399" y="2918728"/>
            <a:ext cx="85725" cy="7620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Οβάλ 26">
            <a:extLst>
              <a:ext uri="{FF2B5EF4-FFF2-40B4-BE49-F238E27FC236}">
                <a16:creationId xmlns:a16="http://schemas.microsoft.com/office/drawing/2014/main" id="{8CEAA45F-30C9-1B7A-9D32-E7B6A8A87986}"/>
              </a:ext>
            </a:extLst>
          </p:cNvPr>
          <p:cNvSpPr/>
          <p:nvPr/>
        </p:nvSpPr>
        <p:spPr>
          <a:xfrm>
            <a:off x="8093075" y="2918728"/>
            <a:ext cx="85725" cy="7620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Οβάλ 27">
            <a:extLst>
              <a:ext uri="{FF2B5EF4-FFF2-40B4-BE49-F238E27FC236}">
                <a16:creationId xmlns:a16="http://schemas.microsoft.com/office/drawing/2014/main" id="{49E3FCE1-5895-AC79-E206-B2DB67E73201}"/>
              </a:ext>
            </a:extLst>
          </p:cNvPr>
          <p:cNvSpPr/>
          <p:nvPr/>
        </p:nvSpPr>
        <p:spPr>
          <a:xfrm>
            <a:off x="7391400" y="2388963"/>
            <a:ext cx="85725" cy="7620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Οβάλ 28">
            <a:extLst>
              <a:ext uri="{FF2B5EF4-FFF2-40B4-BE49-F238E27FC236}">
                <a16:creationId xmlns:a16="http://schemas.microsoft.com/office/drawing/2014/main" id="{93B97345-E67B-4371-F1F5-A228BFE3EDC5}"/>
              </a:ext>
            </a:extLst>
          </p:cNvPr>
          <p:cNvSpPr/>
          <p:nvPr/>
        </p:nvSpPr>
        <p:spPr>
          <a:xfrm>
            <a:off x="7391399" y="3701461"/>
            <a:ext cx="85725" cy="7620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Οβάλ 29">
            <a:extLst>
              <a:ext uri="{FF2B5EF4-FFF2-40B4-BE49-F238E27FC236}">
                <a16:creationId xmlns:a16="http://schemas.microsoft.com/office/drawing/2014/main" id="{982D6CB6-E75D-3AAF-2603-2A748A53EC6E}"/>
              </a:ext>
            </a:extLst>
          </p:cNvPr>
          <p:cNvSpPr/>
          <p:nvPr/>
        </p:nvSpPr>
        <p:spPr>
          <a:xfrm>
            <a:off x="8110537" y="3695700"/>
            <a:ext cx="85725" cy="7620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Οβάλ 30">
            <a:extLst>
              <a:ext uri="{FF2B5EF4-FFF2-40B4-BE49-F238E27FC236}">
                <a16:creationId xmlns:a16="http://schemas.microsoft.com/office/drawing/2014/main" id="{6FA49CFD-CA8E-0913-130B-D332DBF0099B}"/>
              </a:ext>
            </a:extLst>
          </p:cNvPr>
          <p:cNvSpPr/>
          <p:nvPr/>
        </p:nvSpPr>
        <p:spPr>
          <a:xfrm>
            <a:off x="6652259" y="3718828"/>
            <a:ext cx="85725" cy="7620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571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500"/>
                                        <p:tgtEl>
                                          <p:spTgt spid="3">
                                            <p:txEl>
                                              <p:pRg st="6" end="6"/>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500"/>
                                        <p:tgtEl>
                                          <p:spTgt spid="3">
                                            <p:txEl>
                                              <p:pRg st="7" end="7"/>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Effect transition="in" filter="fade">
                                      <p:cBhvr>
                                        <p:cTn id="58" dur="500"/>
                                        <p:tgtEl>
                                          <p:spTgt spid="3">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fade">
                                      <p:cBhvr>
                                        <p:cTn id="81" dur="500"/>
                                        <p:tgtEl>
                                          <p:spTgt spid="25"/>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fade">
                                      <p:cBhvr>
                                        <p:cTn id="84" dur="500"/>
                                        <p:tgtEl>
                                          <p:spTgt spid="2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Απλή Αρμονική Ταλάντωση</a:t>
            </a:r>
          </a:p>
        </p:txBody>
      </p:sp>
      <p:pic>
        <p:nvPicPr>
          <p:cNvPr id="5" name="Picture 2">
            <a:extLst>
              <a:ext uri="{FF2B5EF4-FFF2-40B4-BE49-F238E27FC236}">
                <a16:creationId xmlns:a16="http://schemas.microsoft.com/office/drawing/2014/main" id="{B46B57F6-36C3-A840-61B6-835A43598D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07" t="4445" r="5707" b="29591"/>
          <a:stretch/>
        </p:blipFill>
        <p:spPr bwMode="auto">
          <a:xfrm>
            <a:off x="3343376" y="1356454"/>
            <a:ext cx="4657624" cy="512054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FA90203-BC90-9166-D202-C335D2C43A62}"/>
                  </a:ext>
                </a:extLst>
              </p:cNvPr>
              <p:cNvSpPr txBox="1"/>
              <p:nvPr/>
            </p:nvSpPr>
            <p:spPr>
              <a:xfrm>
                <a:off x="615025" y="3730361"/>
                <a:ext cx="2622834" cy="3727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𝑢</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r>
                        <a:rPr lang="en-US" sz="2000" b="0" i="1" smtClean="0">
                          <a:latin typeface="Cambria Math" panose="02040503050406030204" pitchFamily="18" charset="0"/>
                        </a:rPr>
                        <m:t>𝜔</m:t>
                      </m:r>
                      <m:rad>
                        <m:radPr>
                          <m:degHide m:val="on"/>
                          <m:ctrlPr>
                            <a:rPr lang="en-US" sz="2000" b="0" i="1" smtClean="0">
                              <a:latin typeface="Cambria Math" panose="02040503050406030204" pitchFamily="18" charset="0"/>
                            </a:rPr>
                          </m:ctrlPr>
                        </m:radPr>
                        <m:deg/>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𝐴</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𝑡</m:t>
                          </m:r>
                          <m:r>
                            <a:rPr lang="en-US" sz="2000" b="0" i="1" smtClean="0">
                              <a:latin typeface="Cambria Math" panose="02040503050406030204" pitchFamily="18" charset="0"/>
                            </a:rPr>
                            <m:t>)</m:t>
                          </m:r>
                        </m:e>
                      </m:rad>
                    </m:oMath>
                  </m:oMathPara>
                </a14:m>
                <a:endParaRPr lang="en-US" sz="2000" dirty="0"/>
              </a:p>
            </p:txBody>
          </p:sp>
        </mc:Choice>
        <mc:Fallback xmlns="">
          <p:sp>
            <p:nvSpPr>
              <p:cNvPr id="3" name="TextBox 2">
                <a:extLst>
                  <a:ext uri="{FF2B5EF4-FFF2-40B4-BE49-F238E27FC236}">
                    <a16:creationId xmlns:a16="http://schemas.microsoft.com/office/drawing/2014/main" id="{FFA90203-BC90-9166-D202-C335D2C43A62}"/>
                  </a:ext>
                </a:extLst>
              </p:cNvPr>
              <p:cNvSpPr txBox="1">
                <a:spLocks noRot="1" noChangeAspect="1" noMove="1" noResize="1" noEditPoints="1" noAdjustHandles="1" noChangeArrowheads="1" noChangeShapeType="1" noTextEdit="1"/>
              </p:cNvSpPr>
              <p:nvPr/>
            </p:nvSpPr>
            <p:spPr>
              <a:xfrm>
                <a:off x="615025" y="3730361"/>
                <a:ext cx="2622834" cy="372731"/>
              </a:xfrm>
              <a:prstGeom prst="rect">
                <a:avLst/>
              </a:prstGeom>
              <a:blipFill>
                <a:blip r:embed="rId3"/>
                <a:stretch>
                  <a:fillRect r="-1395" b="-29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9B1D645-AF42-2378-DF22-50855DE21FB3}"/>
                  </a:ext>
                </a:extLst>
              </p:cNvPr>
              <p:cNvSpPr txBox="1"/>
              <p:nvPr/>
            </p:nvSpPr>
            <p:spPr>
              <a:xfrm>
                <a:off x="615025" y="5486400"/>
                <a:ext cx="186486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𝑎</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𝜔</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𝑡</m:t>
                      </m:r>
                      <m:r>
                        <a:rPr lang="en-US" sz="2000" b="0" i="1" smtClean="0">
                          <a:latin typeface="Cambria Math" panose="02040503050406030204" pitchFamily="18" charset="0"/>
                        </a:rPr>
                        <m:t>)</m:t>
                      </m:r>
                    </m:oMath>
                  </m:oMathPara>
                </a14:m>
                <a:endParaRPr lang="en-US" sz="2000" dirty="0"/>
              </a:p>
            </p:txBody>
          </p:sp>
        </mc:Choice>
        <mc:Fallback xmlns="">
          <p:sp>
            <p:nvSpPr>
              <p:cNvPr id="4" name="TextBox 3">
                <a:extLst>
                  <a:ext uri="{FF2B5EF4-FFF2-40B4-BE49-F238E27FC236}">
                    <a16:creationId xmlns:a16="http://schemas.microsoft.com/office/drawing/2014/main" id="{59B1D645-AF42-2378-DF22-50855DE21FB3}"/>
                  </a:ext>
                </a:extLst>
              </p:cNvPr>
              <p:cNvSpPr txBox="1">
                <a:spLocks noRot="1" noChangeAspect="1" noMove="1" noResize="1" noEditPoints="1" noAdjustHandles="1" noChangeArrowheads="1" noChangeShapeType="1" noTextEdit="1"/>
              </p:cNvSpPr>
              <p:nvPr/>
            </p:nvSpPr>
            <p:spPr>
              <a:xfrm>
                <a:off x="615025" y="5486400"/>
                <a:ext cx="1864869" cy="307777"/>
              </a:xfrm>
              <a:prstGeom prst="rect">
                <a:avLst/>
              </a:prstGeom>
              <a:blipFill>
                <a:blip r:embed="rId4"/>
                <a:stretch>
                  <a:fillRect l="-1634" t="-2000" r="-4248" b="-3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24EDC96-A9A0-5ADB-F6FF-63BD51D691E8}"/>
                  </a:ext>
                </a:extLst>
              </p:cNvPr>
              <p:cNvSpPr txBox="1"/>
              <p:nvPr/>
            </p:nvSpPr>
            <p:spPr>
              <a:xfrm>
                <a:off x="6433764" y="1217711"/>
                <a:ext cx="190584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𝑥</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b="0" i="1" smtClean="0">
                          <a:latin typeface="Cambria Math" panose="02040503050406030204" pitchFamily="18" charset="0"/>
                        </a:rPr>
                        <m:t>=</m:t>
                      </m:r>
                      <m:r>
                        <a:rPr lang="en-US" sz="2000" b="0" i="1" smtClean="0">
                          <a:latin typeface="Cambria Math" panose="02040503050406030204" pitchFamily="18" charset="0"/>
                        </a:rPr>
                        <m:t>𝐴</m:t>
                      </m:r>
                      <m:r>
                        <a:rPr lang="en-US" sz="2000" b="0" i="1" smtClean="0">
                          <a:latin typeface="Cambria Math" panose="02040503050406030204" pitchFamily="18" charset="0"/>
                        </a:rPr>
                        <m:t> </m:t>
                      </m:r>
                      <m:r>
                        <m:rPr>
                          <m:sty m:val="p"/>
                        </m:rPr>
                        <a:rPr lang="en-US" sz="2000" b="0" i="0" smtClean="0">
                          <a:latin typeface="Cambria Math" panose="02040503050406030204" pitchFamily="18" charset="0"/>
                        </a:rPr>
                        <m:t>sin</m:t>
                      </m:r>
                      <m:r>
                        <a:rPr lang="en-US" sz="2000" b="0" i="1" smtClean="0">
                          <a:latin typeface="Cambria Math" panose="02040503050406030204" pitchFamily="18" charset="0"/>
                        </a:rPr>
                        <m:t>⁡(</m:t>
                      </m:r>
                      <m:r>
                        <a:rPr lang="en-US" sz="2000" b="0" i="1" smtClean="0">
                          <a:latin typeface="Cambria Math" panose="02040503050406030204" pitchFamily="18" charset="0"/>
                        </a:rPr>
                        <m:t>𝜔</m:t>
                      </m:r>
                      <m:r>
                        <a:rPr lang="en-US" sz="2000" b="0" i="1" smtClean="0">
                          <a:latin typeface="Cambria Math" panose="02040503050406030204" pitchFamily="18" charset="0"/>
                        </a:rPr>
                        <m:t>𝑡</m:t>
                      </m:r>
                      <m:r>
                        <a:rPr lang="en-US" sz="2000" b="0" i="1" smtClean="0">
                          <a:latin typeface="Cambria Math" panose="02040503050406030204" pitchFamily="18" charset="0"/>
                        </a:rPr>
                        <m:t>)</m:t>
                      </m:r>
                    </m:oMath>
                  </m:oMathPara>
                </a14:m>
                <a:endParaRPr lang="en-US" sz="2000" dirty="0"/>
              </a:p>
            </p:txBody>
          </p:sp>
        </mc:Choice>
        <mc:Fallback xmlns="">
          <p:sp>
            <p:nvSpPr>
              <p:cNvPr id="6" name="TextBox 5">
                <a:extLst>
                  <a:ext uri="{FF2B5EF4-FFF2-40B4-BE49-F238E27FC236}">
                    <a16:creationId xmlns:a16="http://schemas.microsoft.com/office/drawing/2014/main" id="{F24EDC96-A9A0-5ADB-F6FF-63BD51D691E8}"/>
                  </a:ext>
                </a:extLst>
              </p:cNvPr>
              <p:cNvSpPr txBox="1">
                <a:spLocks noRot="1" noChangeAspect="1" noMove="1" noResize="1" noEditPoints="1" noAdjustHandles="1" noChangeArrowheads="1" noChangeShapeType="1" noTextEdit="1"/>
              </p:cNvSpPr>
              <p:nvPr/>
            </p:nvSpPr>
            <p:spPr>
              <a:xfrm>
                <a:off x="6433764" y="1217711"/>
                <a:ext cx="1905843" cy="307777"/>
              </a:xfrm>
              <a:prstGeom prst="rect">
                <a:avLst/>
              </a:prstGeom>
              <a:blipFill>
                <a:blip r:embed="rId5"/>
                <a:stretch>
                  <a:fillRect l="-1278" t="-2000" r="-4153" b="-3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5D818A1-4C54-0242-18AA-3B95E10BDC72}"/>
                  </a:ext>
                </a:extLst>
              </p:cNvPr>
              <p:cNvSpPr txBox="1"/>
              <p:nvPr/>
            </p:nvSpPr>
            <p:spPr>
              <a:xfrm>
                <a:off x="6452814" y="2882636"/>
                <a:ext cx="213866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𝑢</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b="0" i="1" smtClean="0">
                          <a:latin typeface="Cambria Math" panose="02040503050406030204" pitchFamily="18" charset="0"/>
                        </a:rPr>
                        <m:t>=</m:t>
                      </m:r>
                      <m:r>
                        <a:rPr lang="en-US" sz="2000" b="0" i="1" smtClean="0">
                          <a:latin typeface="Cambria Math" panose="02040503050406030204" pitchFamily="18" charset="0"/>
                        </a:rPr>
                        <m:t>𝜔</m:t>
                      </m:r>
                      <m:r>
                        <a:rPr lang="en-US" sz="2000" b="0" i="1" smtClean="0">
                          <a:latin typeface="Cambria Math" panose="02040503050406030204" pitchFamily="18" charset="0"/>
                        </a:rPr>
                        <m:t>𝐴</m:t>
                      </m:r>
                      <m:r>
                        <a:rPr lang="en-US" sz="2000" b="0" i="1" smtClean="0">
                          <a:latin typeface="Cambria Math" panose="02040503050406030204" pitchFamily="18" charset="0"/>
                        </a:rPr>
                        <m:t> </m:t>
                      </m:r>
                      <m:r>
                        <m:rPr>
                          <m:sty m:val="p"/>
                        </m:rPr>
                        <a:rPr lang="en-US" sz="2000" b="0" i="0" smtClean="0">
                          <a:latin typeface="Cambria Math" panose="02040503050406030204" pitchFamily="18" charset="0"/>
                        </a:rPr>
                        <m:t>cos</m:t>
                      </m:r>
                      <m:r>
                        <a:rPr lang="en-US" sz="2000" b="0" i="1" smtClean="0">
                          <a:latin typeface="Cambria Math" panose="02040503050406030204" pitchFamily="18" charset="0"/>
                        </a:rPr>
                        <m:t>⁡(</m:t>
                      </m:r>
                      <m:r>
                        <a:rPr lang="en-US" sz="2000" b="0" i="1" smtClean="0">
                          <a:latin typeface="Cambria Math" panose="02040503050406030204" pitchFamily="18" charset="0"/>
                        </a:rPr>
                        <m:t>𝜔</m:t>
                      </m:r>
                      <m:r>
                        <a:rPr lang="en-US" sz="2000" b="0" i="1" smtClean="0">
                          <a:latin typeface="Cambria Math" panose="02040503050406030204" pitchFamily="18" charset="0"/>
                        </a:rPr>
                        <m:t>𝑡</m:t>
                      </m:r>
                      <m:r>
                        <a:rPr lang="en-US" sz="2000" b="0" i="1" smtClean="0">
                          <a:latin typeface="Cambria Math" panose="02040503050406030204" pitchFamily="18" charset="0"/>
                        </a:rPr>
                        <m:t>)</m:t>
                      </m:r>
                    </m:oMath>
                  </m:oMathPara>
                </a14:m>
                <a:endParaRPr lang="en-US" sz="2000" dirty="0"/>
              </a:p>
            </p:txBody>
          </p:sp>
        </mc:Choice>
        <mc:Fallback xmlns="">
          <p:sp>
            <p:nvSpPr>
              <p:cNvPr id="7" name="TextBox 6">
                <a:extLst>
                  <a:ext uri="{FF2B5EF4-FFF2-40B4-BE49-F238E27FC236}">
                    <a16:creationId xmlns:a16="http://schemas.microsoft.com/office/drawing/2014/main" id="{45D818A1-4C54-0242-18AA-3B95E10BDC72}"/>
                  </a:ext>
                </a:extLst>
              </p:cNvPr>
              <p:cNvSpPr txBox="1">
                <a:spLocks noRot="1" noChangeAspect="1" noMove="1" noResize="1" noEditPoints="1" noAdjustHandles="1" noChangeArrowheads="1" noChangeShapeType="1" noTextEdit="1"/>
              </p:cNvSpPr>
              <p:nvPr/>
            </p:nvSpPr>
            <p:spPr>
              <a:xfrm>
                <a:off x="6452814" y="2882636"/>
                <a:ext cx="2138662" cy="307777"/>
              </a:xfrm>
              <a:prstGeom prst="rect">
                <a:avLst/>
              </a:prstGeom>
              <a:blipFill>
                <a:blip r:embed="rId6"/>
                <a:stretch>
                  <a:fillRect l="-1429" t="-2000" r="-4000" b="-3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29FB345-8D3F-9A3B-CBD1-3BFA938065CC}"/>
                  </a:ext>
                </a:extLst>
              </p:cNvPr>
              <p:cNvSpPr txBox="1"/>
              <p:nvPr/>
            </p:nvSpPr>
            <p:spPr>
              <a:xfrm>
                <a:off x="6314955" y="4689343"/>
                <a:ext cx="241437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𝑎</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𝜔</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𝐴</m:t>
                      </m:r>
                      <m:r>
                        <a:rPr lang="en-US" sz="2000" b="0" i="1" smtClean="0">
                          <a:latin typeface="Cambria Math" panose="02040503050406030204" pitchFamily="18" charset="0"/>
                        </a:rPr>
                        <m:t> </m:t>
                      </m:r>
                      <m:r>
                        <m:rPr>
                          <m:sty m:val="p"/>
                        </m:rPr>
                        <a:rPr lang="en-US" sz="2000" b="0" i="0" smtClean="0">
                          <a:latin typeface="Cambria Math" panose="02040503050406030204" pitchFamily="18" charset="0"/>
                        </a:rPr>
                        <m:t>sin</m:t>
                      </m:r>
                      <m:r>
                        <a:rPr lang="en-US" sz="2000" b="0" i="1" smtClean="0">
                          <a:latin typeface="Cambria Math" panose="02040503050406030204" pitchFamily="18" charset="0"/>
                        </a:rPr>
                        <m:t>⁡(</m:t>
                      </m:r>
                      <m:r>
                        <a:rPr lang="en-US" sz="2000" b="0" i="1" smtClean="0">
                          <a:latin typeface="Cambria Math" panose="02040503050406030204" pitchFamily="18" charset="0"/>
                        </a:rPr>
                        <m:t>𝜔</m:t>
                      </m:r>
                      <m:r>
                        <a:rPr lang="en-US" sz="2000" b="0" i="1" smtClean="0">
                          <a:latin typeface="Cambria Math" panose="02040503050406030204" pitchFamily="18" charset="0"/>
                        </a:rPr>
                        <m:t>𝑡</m:t>
                      </m:r>
                      <m:r>
                        <a:rPr lang="en-US" sz="2000" b="0" i="1" smtClean="0">
                          <a:latin typeface="Cambria Math" panose="02040503050406030204" pitchFamily="18" charset="0"/>
                        </a:rPr>
                        <m:t>)</m:t>
                      </m:r>
                    </m:oMath>
                  </m:oMathPara>
                </a14:m>
                <a:endParaRPr lang="en-US" sz="2000" dirty="0"/>
              </a:p>
            </p:txBody>
          </p:sp>
        </mc:Choice>
        <mc:Fallback xmlns="">
          <p:sp>
            <p:nvSpPr>
              <p:cNvPr id="8" name="TextBox 7">
                <a:extLst>
                  <a:ext uri="{FF2B5EF4-FFF2-40B4-BE49-F238E27FC236}">
                    <a16:creationId xmlns:a16="http://schemas.microsoft.com/office/drawing/2014/main" id="{D29FB345-8D3F-9A3B-CBD1-3BFA938065CC}"/>
                  </a:ext>
                </a:extLst>
              </p:cNvPr>
              <p:cNvSpPr txBox="1">
                <a:spLocks noRot="1" noChangeAspect="1" noMove="1" noResize="1" noEditPoints="1" noAdjustHandles="1" noChangeArrowheads="1" noChangeShapeType="1" noTextEdit="1"/>
              </p:cNvSpPr>
              <p:nvPr/>
            </p:nvSpPr>
            <p:spPr>
              <a:xfrm>
                <a:off x="6314955" y="4689343"/>
                <a:ext cx="2414379" cy="307777"/>
              </a:xfrm>
              <a:prstGeom prst="rect">
                <a:avLst/>
              </a:prstGeom>
              <a:blipFill>
                <a:blip r:embed="rId7"/>
                <a:stretch>
                  <a:fillRect l="-1263" t="-1961" r="-3283" b="-33333"/>
                </a:stretch>
              </a:blipFill>
            </p:spPr>
            <p:txBody>
              <a:bodyPr/>
              <a:lstStyle/>
              <a:p>
                <a:r>
                  <a:rPr lang="en-US">
                    <a:noFill/>
                  </a:rPr>
                  <a:t> </a:t>
                </a:r>
              </a:p>
            </p:txBody>
          </p:sp>
        </mc:Fallback>
      </mc:AlternateContent>
    </p:spTree>
    <p:extLst>
      <p:ext uri="{BB962C8B-B14F-4D97-AF65-F5344CB8AC3E}">
        <p14:creationId xmlns:p14="http://schemas.microsoft.com/office/powerpoint/2010/main" val="32294788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4922" y="4329309"/>
            <a:ext cx="4963306" cy="2167329"/>
          </a:xfrm>
          <a:prstGeom prst="rect">
            <a:avLst/>
          </a:prstGeom>
        </p:spPr>
      </p:pic>
      <p:sp>
        <p:nvSpPr>
          <p:cNvPr id="2" name="Title 1"/>
          <p:cNvSpPr>
            <a:spLocks noGrp="1"/>
          </p:cNvSpPr>
          <p:nvPr>
            <p:ph type="title"/>
          </p:nvPr>
        </p:nvSpPr>
        <p:spPr/>
        <p:txBody>
          <a:bodyPr>
            <a:normAutofit fontScale="90000"/>
          </a:bodyPr>
          <a:lstStyle/>
          <a:p>
            <a:r>
              <a:rPr lang="el-GR" dirty="0"/>
              <a:t>Απλή Αρμονική Ταλάντωση</a:t>
            </a:r>
          </a:p>
        </p:txBody>
      </p:sp>
      <p:sp>
        <p:nvSpPr>
          <p:cNvPr id="3" name="Content Placeholder 2"/>
          <p:cNvSpPr>
            <a:spLocks noGrp="1"/>
          </p:cNvSpPr>
          <p:nvPr>
            <p:ph idx="1"/>
          </p:nvPr>
        </p:nvSpPr>
        <p:spPr/>
        <p:txBody>
          <a:bodyPr/>
          <a:lstStyle/>
          <a:p>
            <a:r>
              <a:rPr lang="el-GR" b="1" dirty="0"/>
              <a:t>Παράδειγμα:</a:t>
            </a:r>
          </a:p>
          <a:p>
            <a:pPr lvl="1"/>
            <a:r>
              <a:rPr lang="el-GR" sz="1800" dirty="0"/>
              <a:t>Ένα σώμα μάζας 200 </a:t>
            </a:r>
            <a:r>
              <a:rPr lang="en-US" sz="1800" dirty="0"/>
              <a:t>gr</a:t>
            </a:r>
            <a:r>
              <a:rPr lang="el-GR" sz="1800" dirty="0"/>
              <a:t> είναι συνδεδεμένο με αβαρές ελατήριο για το οποίο η σταθερά είναι 5 </a:t>
            </a:r>
            <a:r>
              <a:rPr lang="en-US" sz="1800" dirty="0"/>
              <a:t>N/m</a:t>
            </a:r>
            <a:r>
              <a:rPr lang="el-GR" sz="1800" dirty="0"/>
              <a:t>. Το σύστημα βρίσκεται σε οριζόντια επιφάνεια χωρίς τριβές. Το σώμα μετατοπίζεται κατά </a:t>
            </a:r>
            <a:r>
              <a:rPr lang="en-US" sz="1800" dirty="0"/>
              <a:t>5 cm </a:t>
            </a:r>
            <a:r>
              <a:rPr lang="el-GR" sz="1800" dirty="0"/>
              <a:t>από τη θέση ισορροπίας και αφήνεται ελεύθερο.</a:t>
            </a:r>
          </a:p>
          <a:p>
            <a:pPr lvl="2"/>
            <a:r>
              <a:rPr lang="el-GR" sz="1600" dirty="0"/>
              <a:t>Α) Βρείτε την περίοδο της κίνησης.</a:t>
            </a:r>
          </a:p>
          <a:p>
            <a:pPr lvl="2"/>
            <a:r>
              <a:rPr lang="el-GR" sz="1600" dirty="0"/>
              <a:t>Β) Βρείτε τη μέγιστη ταχύτητα του σώματος.</a:t>
            </a:r>
          </a:p>
          <a:p>
            <a:pPr lvl="2"/>
            <a:r>
              <a:rPr lang="el-GR" sz="1600" dirty="0"/>
              <a:t>Γ) Βρείτε τη μέγιστη επιτάχυνση του σώματος.</a:t>
            </a:r>
          </a:p>
          <a:p>
            <a:pPr lvl="2"/>
            <a:r>
              <a:rPr lang="el-GR" sz="1600" dirty="0"/>
              <a:t>Δ) Γράψτε όλες τις εξισώσεις κίνησης.</a:t>
            </a:r>
          </a:p>
        </p:txBody>
      </p:sp>
    </p:spTree>
    <p:extLst>
      <p:ext uri="{BB962C8B-B14F-4D97-AF65-F5344CB8AC3E}">
        <p14:creationId xmlns:p14="http://schemas.microsoft.com/office/powerpoint/2010/main" val="10033173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Απλή Αρμονική Ταλάντωση</a:t>
            </a:r>
          </a:p>
        </p:txBody>
      </p:sp>
      <p:sp>
        <p:nvSpPr>
          <p:cNvPr id="3" name="Content Placeholder 2"/>
          <p:cNvSpPr>
            <a:spLocks noGrp="1"/>
          </p:cNvSpPr>
          <p:nvPr>
            <p:ph idx="1"/>
          </p:nvPr>
        </p:nvSpPr>
        <p:spPr/>
        <p:txBody>
          <a:bodyPr/>
          <a:lstStyle/>
          <a:p>
            <a:r>
              <a:rPr lang="el-GR" b="1" dirty="0"/>
              <a:t>Παράδειγμα</a:t>
            </a:r>
            <a:r>
              <a:rPr lang="en-US" b="1" dirty="0"/>
              <a:t> – </a:t>
            </a:r>
            <a:r>
              <a:rPr lang="el-GR" b="1" dirty="0"/>
              <a:t>Λύση:</a:t>
            </a:r>
          </a:p>
          <a:p>
            <a:pPr lvl="1"/>
            <a:r>
              <a:rPr lang="el-GR" sz="1800" dirty="0"/>
              <a:t>Ένα σώμα μάζας 200 </a:t>
            </a:r>
            <a:r>
              <a:rPr lang="en-US" sz="1800" dirty="0"/>
              <a:t>gr</a:t>
            </a:r>
            <a:r>
              <a:rPr lang="el-GR" sz="1800" dirty="0"/>
              <a:t> είναι συνδεδεμένο με αβαρές ελατήριο για το οποίο η σταθερά είναι 5 </a:t>
            </a:r>
            <a:r>
              <a:rPr lang="en-US" sz="1800" dirty="0"/>
              <a:t>N/m</a:t>
            </a:r>
            <a:r>
              <a:rPr lang="el-GR" sz="1800" dirty="0"/>
              <a:t>. Το σύστημα βρίσκεται σε οριζόντια επιφάνεια χωρίς τριβές. Το σώμα μετατοπίζεται κατά </a:t>
            </a:r>
            <a:r>
              <a:rPr lang="en-US" sz="1800" dirty="0"/>
              <a:t>5 cm </a:t>
            </a:r>
            <a:r>
              <a:rPr lang="el-GR" sz="1800" dirty="0"/>
              <a:t>από τη θέση ισορροπίας και αφήνεται ελεύθερο.</a:t>
            </a:r>
          </a:p>
          <a:p>
            <a:pPr lvl="2"/>
            <a:r>
              <a:rPr lang="el-GR" sz="1600" dirty="0"/>
              <a:t>Α) Βρείτε την περίοδο της κίνησης.</a:t>
            </a:r>
          </a:p>
          <a:p>
            <a:pPr lvl="2"/>
            <a:r>
              <a:rPr lang="el-GR" sz="1600" dirty="0"/>
              <a:t>Β) Βρείτε τη μέγιστη ταχύτητα του σώματος.</a:t>
            </a:r>
          </a:p>
          <a:p>
            <a:pPr lvl="2"/>
            <a:r>
              <a:rPr lang="el-GR" sz="1600" dirty="0"/>
              <a:t>Γ) Βρείτε τη μέγιστη επιτάχυνση του σώματος.</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214" y="5105400"/>
            <a:ext cx="3186013" cy="1391238"/>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585360" y="2937240"/>
              <a:ext cx="7907040" cy="2698920"/>
            </p14:xfrm>
          </p:contentPart>
        </mc:Choice>
        <mc:Fallback xmlns="">
          <p:pic>
            <p:nvPicPr>
              <p:cNvPr id="4" name="Ink 3"/>
              <p:cNvPicPr/>
              <p:nvPr/>
            </p:nvPicPr>
            <p:blipFill>
              <a:blip r:embed="rId4"/>
              <a:stretch>
                <a:fillRect/>
              </a:stretch>
            </p:blipFill>
            <p:spPr>
              <a:xfrm>
                <a:off x="579960" y="2927520"/>
                <a:ext cx="7920360" cy="2718000"/>
              </a:xfrm>
              <a:prstGeom prst="rect">
                <a:avLst/>
              </a:prstGeom>
            </p:spPr>
          </p:pic>
        </mc:Fallback>
      </mc:AlternateContent>
    </p:spTree>
    <p:extLst>
      <p:ext uri="{BB962C8B-B14F-4D97-AF65-F5344CB8AC3E}">
        <p14:creationId xmlns:p14="http://schemas.microsoft.com/office/powerpoint/2010/main" val="36504754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214" y="5105400"/>
            <a:ext cx="3186013" cy="1391238"/>
          </a:xfrm>
          <a:prstGeom prst="rect">
            <a:avLst/>
          </a:prstGeom>
        </p:spPr>
      </p:pic>
      <p:sp>
        <p:nvSpPr>
          <p:cNvPr id="2" name="Title 1"/>
          <p:cNvSpPr>
            <a:spLocks noGrp="1"/>
          </p:cNvSpPr>
          <p:nvPr>
            <p:ph type="title"/>
          </p:nvPr>
        </p:nvSpPr>
        <p:spPr/>
        <p:txBody>
          <a:bodyPr>
            <a:normAutofit fontScale="90000"/>
          </a:bodyPr>
          <a:lstStyle/>
          <a:p>
            <a:r>
              <a:rPr lang="el-GR" dirty="0"/>
              <a:t>Απλή Αρμονική Ταλάντωση</a:t>
            </a:r>
          </a:p>
        </p:txBody>
      </p:sp>
      <p:sp>
        <p:nvSpPr>
          <p:cNvPr id="3" name="Content Placeholder 2"/>
          <p:cNvSpPr>
            <a:spLocks noGrp="1"/>
          </p:cNvSpPr>
          <p:nvPr>
            <p:ph idx="1"/>
          </p:nvPr>
        </p:nvSpPr>
        <p:spPr/>
        <p:txBody>
          <a:bodyPr/>
          <a:lstStyle/>
          <a:p>
            <a:r>
              <a:rPr lang="el-GR" b="1" dirty="0"/>
              <a:t>Παράδειγμα – Λύση:</a:t>
            </a:r>
          </a:p>
          <a:p>
            <a:pPr lvl="1"/>
            <a:r>
              <a:rPr lang="el-GR" sz="1800" dirty="0"/>
              <a:t>Ένα σώμα μάζας 200 </a:t>
            </a:r>
            <a:r>
              <a:rPr lang="en-US" sz="1800" dirty="0"/>
              <a:t>gr</a:t>
            </a:r>
            <a:r>
              <a:rPr lang="el-GR" sz="1800" dirty="0"/>
              <a:t> είναι συνδεδεμένο με αβαρές ελατήριο για το οποίο η σταθερά είναι 5 </a:t>
            </a:r>
            <a:r>
              <a:rPr lang="en-US" sz="1800" dirty="0"/>
              <a:t>N/m</a:t>
            </a:r>
            <a:r>
              <a:rPr lang="el-GR" sz="1800" dirty="0"/>
              <a:t>. Το σύστημα βρίσκεται σε οριζόντια επιφάνεια χωρίς τριβές. Το σώμα μετατοπίζεται κατά </a:t>
            </a:r>
            <a:r>
              <a:rPr lang="en-US" sz="1800" dirty="0"/>
              <a:t>5 cm </a:t>
            </a:r>
            <a:r>
              <a:rPr lang="el-GR" sz="1800" dirty="0"/>
              <a:t>από τη θέση ισορροπίας και αφήνεται ελεύθερο.</a:t>
            </a:r>
          </a:p>
          <a:p>
            <a:pPr lvl="2"/>
            <a:r>
              <a:rPr lang="el-GR" sz="1600" dirty="0"/>
              <a:t>Δ) Γράψτε όλες τις εξισώσεις κίνησης.</a:t>
            </a: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10920" y="767160"/>
              <a:ext cx="8074800" cy="5395680"/>
            </p14:xfrm>
          </p:contentPart>
        </mc:Choice>
        <mc:Fallback xmlns="">
          <p:pic>
            <p:nvPicPr>
              <p:cNvPr id="5" name="Ink 4"/>
              <p:cNvPicPr/>
              <p:nvPr/>
            </p:nvPicPr>
            <p:blipFill>
              <a:blip r:embed="rId4"/>
              <a:stretch>
                <a:fillRect/>
              </a:stretch>
            </p:blipFill>
            <p:spPr>
              <a:xfrm>
                <a:off x="601560" y="762120"/>
                <a:ext cx="8093520" cy="5409720"/>
              </a:xfrm>
              <a:prstGeom prst="rect">
                <a:avLst/>
              </a:prstGeom>
            </p:spPr>
          </p:pic>
        </mc:Fallback>
      </mc:AlternateContent>
    </p:spTree>
    <p:extLst>
      <p:ext uri="{BB962C8B-B14F-4D97-AF65-F5344CB8AC3E}">
        <p14:creationId xmlns:p14="http://schemas.microsoft.com/office/powerpoint/2010/main" val="18650962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214" y="5105400"/>
            <a:ext cx="3186013" cy="1391238"/>
          </a:xfrm>
          <a:prstGeom prst="rect">
            <a:avLst/>
          </a:prstGeom>
        </p:spPr>
      </p:pic>
      <p:sp>
        <p:nvSpPr>
          <p:cNvPr id="2" name="Title 1"/>
          <p:cNvSpPr>
            <a:spLocks noGrp="1"/>
          </p:cNvSpPr>
          <p:nvPr>
            <p:ph type="title"/>
          </p:nvPr>
        </p:nvSpPr>
        <p:spPr/>
        <p:txBody>
          <a:bodyPr>
            <a:normAutofit fontScale="90000"/>
          </a:bodyPr>
          <a:lstStyle/>
          <a:p>
            <a:r>
              <a:rPr lang="el-GR" dirty="0"/>
              <a:t>Απλή Αρμονική Ταλάντωση</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49" y="1492275"/>
                <a:ext cx="7919877" cy="4348445"/>
              </a:xfrm>
            </p:spPr>
            <p:txBody>
              <a:bodyPr/>
              <a:lstStyle/>
              <a:p>
                <a:r>
                  <a:rPr lang="el-GR" b="1" dirty="0"/>
                  <a:t>Παράδειγμα:</a:t>
                </a:r>
              </a:p>
              <a:p>
                <a:pPr lvl="1"/>
                <a:r>
                  <a:rPr lang="el-GR" sz="1800" dirty="0"/>
                  <a:t>Ένα σώμα μάζας 200 </a:t>
                </a:r>
                <a:r>
                  <a:rPr lang="en-US" sz="1800" dirty="0"/>
                  <a:t>gr</a:t>
                </a:r>
                <a:r>
                  <a:rPr lang="el-GR" sz="1800" dirty="0"/>
                  <a:t> είναι συνδεδεμένο με αβαρές ελατήριο για το οποίο η σταθερά είναι 5 </a:t>
                </a:r>
                <a:r>
                  <a:rPr lang="en-US" sz="1800" dirty="0"/>
                  <a:t>N/m</a:t>
                </a:r>
                <a:r>
                  <a:rPr lang="el-GR" sz="1800" dirty="0"/>
                  <a:t>. Το σύστημα βρίσκεται σε οριζόντια επιφάνεια χωρίς τριβές. Το σώμα μετατοπίζεται κατά </a:t>
                </a:r>
                <a:r>
                  <a:rPr lang="en-US" sz="1800" dirty="0"/>
                  <a:t>5 cm </a:t>
                </a:r>
                <a:r>
                  <a:rPr lang="el-GR" sz="1800" dirty="0"/>
                  <a:t>από τη θέση </a:t>
                </a:r>
                <a:r>
                  <a:rPr lang="el-GR" sz="1800" dirty="0" smtClean="0"/>
                  <a:t>ισορροπίας και του δίνεται μια</a:t>
                </a:r>
                <a:r>
                  <a:rPr lang="el-GR" sz="1800" b="1" dirty="0" smtClean="0"/>
                  <a:t> </a:t>
                </a:r>
                <a:r>
                  <a:rPr lang="el-GR" sz="1800" b="1" dirty="0"/>
                  <a:t>αρχική ταχύτητα </a:t>
                </a:r>
                <a14:m>
                  <m:oMath xmlns:m="http://schemas.openxmlformats.org/officeDocument/2006/math">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𝒖</m:t>
                        </m:r>
                      </m:e>
                      <m:sub>
                        <m:r>
                          <a:rPr lang="en-US" sz="1800" b="1" i="1" smtClean="0">
                            <a:latin typeface="Cambria Math" panose="02040503050406030204" pitchFamily="18" charset="0"/>
                          </a:rPr>
                          <m:t>𝒊</m:t>
                        </m:r>
                      </m:sub>
                    </m:sSub>
                    <m:r>
                      <a:rPr lang="en-US" sz="1800" b="1" i="1" smtClean="0">
                        <a:latin typeface="Cambria Math" panose="02040503050406030204" pitchFamily="18" charset="0"/>
                      </a:rPr>
                      <m:t>=−</m:t>
                    </m:r>
                    <m:r>
                      <a:rPr lang="en-US" sz="1800" b="1" i="1" smtClean="0">
                        <a:latin typeface="Cambria Math" panose="02040503050406030204" pitchFamily="18" charset="0"/>
                      </a:rPr>
                      <m:t>𝟎</m:t>
                    </m:r>
                    <m:r>
                      <a:rPr lang="en-US" sz="1800" b="1" i="1" smtClean="0">
                        <a:latin typeface="Cambria Math" panose="02040503050406030204" pitchFamily="18" charset="0"/>
                      </a:rPr>
                      <m:t>.</m:t>
                    </m:r>
                    <m:r>
                      <a:rPr lang="en-US" sz="1800" b="1" i="1" smtClean="0">
                        <a:latin typeface="Cambria Math" panose="02040503050406030204" pitchFamily="18" charset="0"/>
                      </a:rPr>
                      <m:t>𝟏</m:t>
                    </m:r>
                    <m:r>
                      <a:rPr lang="en-US" sz="1800" b="1" i="1" smtClean="0">
                        <a:latin typeface="Cambria Math" panose="02040503050406030204" pitchFamily="18" charset="0"/>
                      </a:rPr>
                      <m:t> </m:t>
                    </m:r>
                  </m:oMath>
                </a14:m>
                <a:r>
                  <a:rPr lang="en-US" sz="1800" b="1" dirty="0"/>
                  <a:t>m/s</a:t>
                </a:r>
                <a:endParaRPr lang="el-GR" sz="1800" b="1" baseline="-25000" dirty="0"/>
              </a:p>
              <a:p>
                <a:pPr lvl="2"/>
                <a:r>
                  <a:rPr lang="el-GR" sz="1600" dirty="0"/>
                  <a:t>Τι αλλάζει στα προηγούμενα ερωτήματα?</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49" y="1492275"/>
                <a:ext cx="7919877" cy="4348445"/>
              </a:xfrm>
              <a:blipFill>
                <a:blip r:embed="rId3"/>
                <a:stretch>
                  <a:fillRect t="-11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ounded Rectangle 5"/>
              <p:cNvSpPr/>
              <p:nvPr/>
            </p:nvSpPr>
            <p:spPr>
              <a:xfrm>
                <a:off x="8077200" y="5486400"/>
                <a:ext cx="581026" cy="6170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900" b="0" i="1" smtClean="0">
                              <a:solidFill>
                                <a:schemeClr val="tx1"/>
                              </a:solidFill>
                              <a:latin typeface="Cambria Math" panose="02040503050406030204" pitchFamily="18" charset="0"/>
                            </a:rPr>
                          </m:ctrlPr>
                        </m:sSubPr>
                        <m:e>
                          <m:r>
                            <a:rPr lang="en-US" sz="900" b="0" i="1" smtClean="0">
                              <a:solidFill>
                                <a:schemeClr val="tx1"/>
                              </a:solidFill>
                              <a:latin typeface="Cambria Math" panose="02040503050406030204" pitchFamily="18" charset="0"/>
                            </a:rPr>
                            <m:t>𝑢</m:t>
                          </m:r>
                        </m:e>
                        <m:sub>
                          <m:r>
                            <a:rPr lang="en-US" sz="900" b="0" i="1" smtClean="0">
                              <a:solidFill>
                                <a:schemeClr val="tx1"/>
                              </a:solidFill>
                              <a:latin typeface="Cambria Math" panose="02040503050406030204" pitchFamily="18" charset="0"/>
                            </a:rPr>
                            <m:t>𝑖</m:t>
                          </m:r>
                        </m:sub>
                      </m:sSub>
                      <m:r>
                        <a:rPr lang="en-US" sz="900" b="0" i="1" smtClean="0">
                          <a:solidFill>
                            <a:schemeClr val="tx1"/>
                          </a:solidFill>
                          <a:latin typeface="Cambria Math" panose="02040503050406030204" pitchFamily="18" charset="0"/>
                        </a:rPr>
                        <m:t>=−0.1</m:t>
                      </m:r>
                    </m:oMath>
                    <m:oMath xmlns:m="http://schemas.openxmlformats.org/officeDocument/2006/math">
                      <m:sSub>
                        <m:sSubPr>
                          <m:ctrlPr>
                            <a:rPr lang="en-US" sz="900" b="0" i="1" smtClean="0">
                              <a:solidFill>
                                <a:schemeClr val="tx1"/>
                              </a:solidFill>
                              <a:latin typeface="Cambria Math" panose="02040503050406030204" pitchFamily="18" charset="0"/>
                            </a:rPr>
                          </m:ctrlPr>
                        </m:sSubPr>
                        <m:e>
                          <m:r>
                            <a:rPr lang="en-US" sz="900" b="0" i="1" smtClean="0">
                              <a:solidFill>
                                <a:schemeClr val="tx1"/>
                              </a:solidFill>
                              <a:latin typeface="Cambria Math" panose="02040503050406030204" pitchFamily="18" charset="0"/>
                            </a:rPr>
                            <m:t>𝑥</m:t>
                          </m:r>
                        </m:e>
                        <m:sub>
                          <m:r>
                            <a:rPr lang="en-US" sz="900" b="0" i="1" smtClean="0">
                              <a:solidFill>
                                <a:schemeClr val="tx1"/>
                              </a:solidFill>
                              <a:latin typeface="Cambria Math" panose="02040503050406030204" pitchFamily="18" charset="0"/>
                            </a:rPr>
                            <m:t>𝑖</m:t>
                          </m:r>
                        </m:sub>
                      </m:sSub>
                      <m:r>
                        <a:rPr lang="en-US" sz="900" b="0" i="1" smtClean="0">
                          <a:solidFill>
                            <a:schemeClr val="tx1"/>
                          </a:solidFill>
                          <a:latin typeface="Cambria Math" panose="02040503050406030204" pitchFamily="18" charset="0"/>
                        </a:rPr>
                        <m:t>=0.05 </m:t>
                      </m:r>
                    </m:oMath>
                  </m:oMathPara>
                </a14:m>
                <a:endParaRPr lang="en-US" sz="900" b="0" dirty="0">
                  <a:solidFill>
                    <a:schemeClr val="tx1"/>
                  </a:solidFill>
                </a:endParaRPr>
              </a:p>
              <a:p>
                <a:pPr algn="ctr"/>
                <a:endParaRPr lang="el-GR" sz="1600" dirty="0">
                  <a:solidFill>
                    <a:schemeClr val="tx1"/>
                  </a:solidFill>
                </a:endParaRPr>
              </a:p>
            </p:txBody>
          </p:sp>
        </mc:Choice>
        <mc:Fallback xmlns="">
          <p:sp>
            <p:nvSpPr>
              <p:cNvPr id="6" name="Rounded Rectangle 5"/>
              <p:cNvSpPr>
                <a:spLocks noRot="1" noChangeAspect="1" noMove="1" noResize="1" noEditPoints="1" noAdjustHandles="1" noChangeArrowheads="1" noChangeShapeType="1" noTextEdit="1"/>
              </p:cNvSpPr>
              <p:nvPr/>
            </p:nvSpPr>
            <p:spPr>
              <a:xfrm>
                <a:off x="8077200" y="5486400"/>
                <a:ext cx="581026" cy="617042"/>
              </a:xfrm>
              <a:prstGeom prst="roundRect">
                <a:avLst/>
              </a:prstGeom>
              <a:blipFill rotWithShape="0">
                <a:blip r:embed="rId4"/>
                <a:stretch>
                  <a:fillRect t="-6731"/>
                </a:stretch>
              </a:blipFill>
              <a:ln>
                <a:solidFill>
                  <a:schemeClr val="bg1"/>
                </a:solidFill>
              </a:ln>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7777800" y="4867920"/>
              <a:ext cx="1097640" cy="1314720"/>
            </p14:xfrm>
          </p:contentPart>
        </mc:Choice>
        <mc:Fallback xmlns="">
          <p:pic>
            <p:nvPicPr>
              <p:cNvPr id="5" name="Ink 4"/>
              <p:cNvPicPr/>
              <p:nvPr/>
            </p:nvPicPr>
            <p:blipFill>
              <a:blip r:embed="rId6"/>
              <a:stretch>
                <a:fillRect/>
              </a:stretch>
            </p:blipFill>
            <p:spPr>
              <a:xfrm>
                <a:off x="7767720" y="4857840"/>
                <a:ext cx="1119960" cy="1335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Ink 8"/>
              <p14:cNvContentPartPr/>
              <p14:nvPr/>
            </p14:nvContentPartPr>
            <p14:xfrm>
              <a:off x="613440" y="3488040"/>
              <a:ext cx="7620840" cy="1658880"/>
            </p14:xfrm>
          </p:contentPart>
        </mc:Choice>
        <mc:Fallback>
          <p:pic>
            <p:nvPicPr>
              <p:cNvPr id="9" name="Ink 8"/>
              <p:cNvPicPr/>
              <p:nvPr/>
            </p:nvPicPr>
            <p:blipFill>
              <a:blip r:embed="rId8"/>
              <a:stretch>
                <a:fillRect/>
              </a:stretch>
            </p:blipFill>
            <p:spPr>
              <a:xfrm>
                <a:off x="606960" y="3478680"/>
                <a:ext cx="7637400" cy="1676880"/>
              </a:xfrm>
              <a:prstGeom prst="rect">
                <a:avLst/>
              </a:prstGeom>
            </p:spPr>
          </p:pic>
        </mc:Fallback>
      </mc:AlternateContent>
    </p:spTree>
    <p:extLst>
      <p:ext uri="{BB962C8B-B14F-4D97-AF65-F5344CB8AC3E}">
        <p14:creationId xmlns:p14="http://schemas.microsoft.com/office/powerpoint/2010/main" val="346538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Φυσική για Μηχανικούς</a:t>
            </a:r>
          </a:p>
        </p:txBody>
      </p:sp>
      <p:sp>
        <p:nvSpPr>
          <p:cNvPr id="3" name="Subtitle 2"/>
          <p:cNvSpPr>
            <a:spLocks noGrp="1"/>
          </p:cNvSpPr>
          <p:nvPr>
            <p:ph type="subTitle" idx="1"/>
          </p:nvPr>
        </p:nvSpPr>
        <p:spPr>
          <a:xfrm>
            <a:off x="4712240" y="4412234"/>
            <a:ext cx="3496235" cy="1260629"/>
          </a:xfrm>
        </p:spPr>
        <p:txBody>
          <a:bodyPr>
            <a:normAutofit/>
          </a:bodyPr>
          <a:lstStyle/>
          <a:p>
            <a:r>
              <a:rPr lang="el-GR" dirty="0"/>
              <a:t>Ταλαντώσεις και Μηχανικά Κύματα</a:t>
            </a:r>
          </a:p>
          <a:p>
            <a:r>
              <a:rPr lang="el-GR" dirty="0"/>
              <a:t>Απλή Αρμονική Ταλάντωση</a:t>
            </a:r>
          </a:p>
          <a:p>
            <a:endParaRPr lang="el-GR" dirty="0"/>
          </a:p>
          <a:p>
            <a:endParaRPr lang="el-GR" dirty="0"/>
          </a:p>
        </p:txBody>
      </p:sp>
      <p:sp>
        <p:nvSpPr>
          <p:cNvPr id="5" name="TextBox 4"/>
          <p:cNvSpPr txBox="1"/>
          <p:nvPr/>
        </p:nvSpPr>
        <p:spPr>
          <a:xfrm>
            <a:off x="152400" y="4863405"/>
            <a:ext cx="4285172" cy="769441"/>
          </a:xfrm>
          <a:prstGeom prst="rect">
            <a:avLst/>
          </a:prstGeom>
          <a:noFill/>
        </p:spPr>
        <p:txBody>
          <a:bodyPr wrap="square" rtlCol="0">
            <a:spAutoFit/>
          </a:bodyPr>
          <a:lstStyle/>
          <a:p>
            <a:pPr algn="just"/>
            <a:r>
              <a:rPr lang="el-GR" sz="1100" b="1" dirty="0">
                <a:latin typeface="Cambria" panose="02040503050406030204" pitchFamily="18" charset="0"/>
              </a:rPr>
              <a:t>Εικόνα:</a:t>
            </a:r>
            <a:r>
              <a:rPr lang="en-US" sz="1100" b="1" dirty="0">
                <a:latin typeface="Cambria" panose="02040503050406030204" pitchFamily="18" charset="0"/>
              </a:rPr>
              <a:t> </a:t>
            </a:r>
            <a:r>
              <a:rPr lang="el-GR" sz="1100" b="1" dirty="0">
                <a:latin typeface="Cambria" panose="02040503050406030204" pitchFamily="18" charset="0"/>
              </a:rPr>
              <a:t>Σταγόνες νερού που πέφτουν από ύψος επάνω σε μια επιφάνεια νερού προκαλούν την ταλάντωση της επιφάνειας. Αυτές οι ταλαντώσεις σχετίζονται με κυκλικά κύματα που απομακρύνονται από το σημείο που πέφτουν οι σταγόνες. </a:t>
            </a:r>
            <a:endParaRPr lang="en-US" sz="1100" b="1" dirty="0">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2" y="1219201"/>
            <a:ext cx="4266121" cy="3644204"/>
          </a:xfrm>
          <a:prstGeom prst="rect">
            <a:avLst/>
          </a:prstGeom>
          <a:ln>
            <a:noFill/>
          </a:ln>
          <a:effectLst>
            <a:softEdge rad="112500"/>
          </a:effectLst>
        </p:spPr>
      </p:pic>
    </p:spTree>
    <p:extLst>
      <p:ext uri="{BB962C8B-B14F-4D97-AF65-F5344CB8AC3E}">
        <p14:creationId xmlns:p14="http://schemas.microsoft.com/office/powerpoint/2010/main" val="6085778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214" y="5105400"/>
            <a:ext cx="3186013" cy="1391238"/>
          </a:xfrm>
          <a:prstGeom prst="rect">
            <a:avLst/>
          </a:prstGeom>
        </p:spPr>
      </p:pic>
      <p:sp>
        <p:nvSpPr>
          <p:cNvPr id="2" name="Title 1"/>
          <p:cNvSpPr>
            <a:spLocks noGrp="1"/>
          </p:cNvSpPr>
          <p:nvPr>
            <p:ph type="title"/>
          </p:nvPr>
        </p:nvSpPr>
        <p:spPr/>
        <p:txBody>
          <a:bodyPr>
            <a:normAutofit fontScale="90000"/>
          </a:bodyPr>
          <a:lstStyle/>
          <a:p>
            <a:r>
              <a:rPr lang="el-GR" dirty="0"/>
              <a:t>Απλή Αρμονική Ταλάντωση</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49" y="1492275"/>
                <a:ext cx="7919877" cy="4348445"/>
              </a:xfrm>
            </p:spPr>
            <p:txBody>
              <a:bodyPr/>
              <a:lstStyle/>
              <a:p>
                <a:r>
                  <a:rPr lang="el-GR" b="1" dirty="0"/>
                  <a:t>Παράδειγμα – Λύση:</a:t>
                </a:r>
              </a:p>
              <a:p>
                <a:pPr lvl="1"/>
                <a:r>
                  <a:rPr lang="el-GR" sz="1800" dirty="0"/>
                  <a:t>Ένα σώμα μάζας 200 </a:t>
                </a:r>
                <a:r>
                  <a:rPr lang="en-US" sz="1800" dirty="0"/>
                  <a:t>gr</a:t>
                </a:r>
                <a:r>
                  <a:rPr lang="el-GR" sz="1800" dirty="0"/>
                  <a:t> είναι συνδεδεμένο με αβαρές ελατήριο για το οποίο η σταθερά είναι 5 </a:t>
                </a:r>
                <a:r>
                  <a:rPr lang="en-US" sz="1800" dirty="0"/>
                  <a:t>N/m</a:t>
                </a:r>
                <a:r>
                  <a:rPr lang="el-GR" sz="1800" dirty="0"/>
                  <a:t>. Το σύστημα βρίσκεται σε οριζόντια επιφάνεια χωρίς τριβές. Το σώμα μετατοπίζεται κατά </a:t>
                </a:r>
                <a:r>
                  <a:rPr lang="en-US" sz="1800" dirty="0"/>
                  <a:t>5 cm </a:t>
                </a:r>
                <a:r>
                  <a:rPr lang="el-GR" sz="1800" dirty="0"/>
                  <a:t>από τη θέση ισορροπίας </a:t>
                </a:r>
                <a:r>
                  <a:rPr lang="el-GR" sz="1800" dirty="0"/>
                  <a:t>και του δίνεται μια</a:t>
                </a:r>
                <a:r>
                  <a:rPr lang="el-GR" sz="1800" b="1" dirty="0" smtClean="0"/>
                  <a:t> </a:t>
                </a:r>
                <a:r>
                  <a:rPr lang="el-GR" sz="1800" b="1" dirty="0"/>
                  <a:t>αρχική ταχύτητα </a:t>
                </a:r>
                <a14:m>
                  <m:oMath xmlns:m="http://schemas.openxmlformats.org/officeDocument/2006/math">
                    <m:sSub>
                      <m:sSubPr>
                        <m:ctrlPr>
                          <a:rPr lang="en-US" sz="1800" b="1" i="1">
                            <a:latin typeface="Cambria Math" panose="02040503050406030204" pitchFamily="18" charset="0"/>
                          </a:rPr>
                        </m:ctrlPr>
                      </m:sSubPr>
                      <m:e>
                        <m:r>
                          <a:rPr lang="en-US" sz="1800" b="1" i="1">
                            <a:latin typeface="Cambria Math" panose="02040503050406030204" pitchFamily="18" charset="0"/>
                          </a:rPr>
                          <m:t>𝒖</m:t>
                        </m:r>
                      </m:e>
                      <m:sub>
                        <m:r>
                          <a:rPr lang="en-US" sz="1800" b="1" i="1">
                            <a:latin typeface="Cambria Math" panose="02040503050406030204" pitchFamily="18" charset="0"/>
                          </a:rPr>
                          <m:t>𝒊</m:t>
                        </m:r>
                      </m:sub>
                    </m:sSub>
                    <m:r>
                      <a:rPr lang="en-US" sz="1800" b="1" i="1">
                        <a:latin typeface="Cambria Math" panose="02040503050406030204" pitchFamily="18" charset="0"/>
                      </a:rPr>
                      <m:t>=−</m:t>
                    </m:r>
                    <m:r>
                      <a:rPr lang="en-US" sz="1800" b="1" i="1">
                        <a:latin typeface="Cambria Math" panose="02040503050406030204" pitchFamily="18" charset="0"/>
                      </a:rPr>
                      <m:t>𝟎</m:t>
                    </m:r>
                    <m:r>
                      <a:rPr lang="en-US" sz="1800" b="1" i="1">
                        <a:latin typeface="Cambria Math" panose="02040503050406030204" pitchFamily="18" charset="0"/>
                      </a:rPr>
                      <m:t>.</m:t>
                    </m:r>
                    <m:r>
                      <a:rPr lang="en-US" sz="1800" b="1" i="1">
                        <a:latin typeface="Cambria Math" panose="02040503050406030204" pitchFamily="18" charset="0"/>
                      </a:rPr>
                      <m:t>𝟏</m:t>
                    </m:r>
                    <m:r>
                      <a:rPr lang="en-US" sz="1800" b="1" i="1">
                        <a:latin typeface="Cambria Math" panose="02040503050406030204" pitchFamily="18" charset="0"/>
                      </a:rPr>
                      <m:t> </m:t>
                    </m:r>
                  </m:oMath>
                </a14:m>
                <a:r>
                  <a:rPr lang="en-US" sz="1800" b="1" dirty="0"/>
                  <a:t>m/s</a:t>
                </a:r>
                <a:endParaRPr lang="el-GR" sz="1800" b="1" baseline="-25000" dirty="0"/>
              </a:p>
              <a:p>
                <a:pPr lvl="2"/>
                <a:r>
                  <a:rPr lang="el-GR" sz="1600" dirty="0"/>
                  <a:t>Τι αλλάζει στα προηγούμενα ερωτήματα?</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49" y="1492275"/>
                <a:ext cx="7919877" cy="4348445"/>
              </a:xfrm>
              <a:blipFill>
                <a:blip r:embed="rId3"/>
                <a:stretch>
                  <a:fillRect t="-11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ounded Rectangle 4"/>
              <p:cNvSpPr/>
              <p:nvPr/>
            </p:nvSpPr>
            <p:spPr>
              <a:xfrm>
                <a:off x="8068290" y="5486400"/>
                <a:ext cx="589936" cy="6170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000" b="0" i="1" smtClean="0">
                              <a:solidFill>
                                <a:schemeClr val="tx1"/>
                              </a:solidFill>
                              <a:latin typeface="Cambria Math" panose="02040503050406030204" pitchFamily="18" charset="0"/>
                            </a:rPr>
                          </m:ctrlPr>
                        </m:sSubPr>
                        <m:e>
                          <m:r>
                            <a:rPr lang="en-US" sz="1000" b="0" i="1" smtClean="0">
                              <a:solidFill>
                                <a:schemeClr val="tx1"/>
                              </a:solidFill>
                              <a:latin typeface="Cambria Math" panose="02040503050406030204" pitchFamily="18" charset="0"/>
                            </a:rPr>
                            <m:t>𝑢</m:t>
                          </m:r>
                        </m:e>
                        <m:sub>
                          <m:r>
                            <a:rPr lang="en-US" sz="1000" b="0" i="1" smtClean="0">
                              <a:solidFill>
                                <a:schemeClr val="tx1"/>
                              </a:solidFill>
                              <a:latin typeface="Cambria Math" panose="02040503050406030204" pitchFamily="18" charset="0"/>
                            </a:rPr>
                            <m:t>𝑖</m:t>
                          </m:r>
                        </m:sub>
                      </m:sSub>
                      <m:r>
                        <a:rPr lang="en-US" sz="1000" b="0" i="1" smtClean="0">
                          <a:solidFill>
                            <a:schemeClr val="tx1"/>
                          </a:solidFill>
                          <a:latin typeface="Cambria Math" panose="02040503050406030204" pitchFamily="18" charset="0"/>
                        </a:rPr>
                        <m:t>=−0.1</m:t>
                      </m:r>
                    </m:oMath>
                    <m:oMath xmlns:m="http://schemas.openxmlformats.org/officeDocument/2006/math">
                      <m:sSub>
                        <m:sSubPr>
                          <m:ctrlPr>
                            <a:rPr lang="en-US" sz="1000" b="0" i="1" smtClean="0">
                              <a:solidFill>
                                <a:schemeClr val="tx1"/>
                              </a:solidFill>
                              <a:latin typeface="Cambria Math" panose="02040503050406030204" pitchFamily="18" charset="0"/>
                            </a:rPr>
                          </m:ctrlPr>
                        </m:sSubPr>
                        <m:e>
                          <m:r>
                            <a:rPr lang="en-US" sz="1000" b="0" i="1" smtClean="0">
                              <a:solidFill>
                                <a:schemeClr val="tx1"/>
                              </a:solidFill>
                              <a:latin typeface="Cambria Math" panose="02040503050406030204" pitchFamily="18" charset="0"/>
                            </a:rPr>
                            <m:t>𝑥</m:t>
                          </m:r>
                        </m:e>
                        <m:sub>
                          <m:r>
                            <a:rPr lang="en-US" sz="1000" b="0" i="1" smtClean="0">
                              <a:solidFill>
                                <a:schemeClr val="tx1"/>
                              </a:solidFill>
                              <a:latin typeface="Cambria Math" panose="02040503050406030204" pitchFamily="18" charset="0"/>
                            </a:rPr>
                            <m:t>𝑖</m:t>
                          </m:r>
                        </m:sub>
                      </m:sSub>
                      <m:r>
                        <a:rPr lang="en-US" sz="1000" b="0" i="1" smtClean="0">
                          <a:solidFill>
                            <a:schemeClr val="tx1"/>
                          </a:solidFill>
                          <a:latin typeface="Cambria Math" panose="02040503050406030204" pitchFamily="18" charset="0"/>
                        </a:rPr>
                        <m:t>=0.05 </m:t>
                      </m:r>
                    </m:oMath>
                  </m:oMathPara>
                </a14:m>
                <a:endParaRPr lang="en-US" sz="1000" b="0" dirty="0">
                  <a:solidFill>
                    <a:schemeClr val="tx1"/>
                  </a:solidFill>
                </a:endParaRPr>
              </a:p>
              <a:p>
                <a:pPr algn="ctr"/>
                <a:endParaRPr lang="el-GR" dirty="0">
                  <a:solidFill>
                    <a:schemeClr val="tx1"/>
                  </a:solidFill>
                </a:endParaRPr>
              </a:p>
            </p:txBody>
          </p:sp>
        </mc:Choice>
        <mc:Fallback xmlns="">
          <p:sp>
            <p:nvSpPr>
              <p:cNvPr id="5" name="Rounded Rectangle 4"/>
              <p:cNvSpPr>
                <a:spLocks noRot="1" noChangeAspect="1" noMove="1" noResize="1" noEditPoints="1" noAdjustHandles="1" noChangeArrowheads="1" noChangeShapeType="1" noTextEdit="1"/>
              </p:cNvSpPr>
              <p:nvPr/>
            </p:nvSpPr>
            <p:spPr>
              <a:xfrm>
                <a:off x="8068290" y="5486400"/>
                <a:ext cx="589936" cy="617042"/>
              </a:xfrm>
              <a:prstGeom prst="roundRect">
                <a:avLst/>
              </a:prstGeom>
              <a:blipFill rotWithShape="0">
                <a:blip r:embed="rId4"/>
                <a:stretch>
                  <a:fillRect t="-12500"/>
                </a:stretch>
              </a:blipFill>
              <a:ln>
                <a:solidFill>
                  <a:schemeClr val="bg1"/>
                </a:solidFill>
              </a:ln>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343775" y="5248469"/>
                <a:ext cx="189724" cy="369332"/>
              </a:xfrm>
              <a:prstGeom prst="rect">
                <a:avLst/>
              </a:prstGeom>
              <a:solidFill>
                <a:schemeClr val="bg1"/>
              </a:solid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7343775" y="5248469"/>
                <a:ext cx="189724" cy="369332"/>
              </a:xfrm>
              <a:prstGeom prst="rect">
                <a:avLst/>
              </a:prstGeom>
              <a:blipFill rotWithShape="0">
                <a:blip r:embed="rId5"/>
                <a:stretch>
                  <a:fillRect l="-48387" r="-16129"/>
                </a:stretch>
              </a:blipFill>
            </p:spPr>
            <p:txBody>
              <a:bodyPr/>
              <a:lstStyle/>
              <a:p>
                <a:r>
                  <a:rPr lang="el-GR">
                    <a:noFill/>
                  </a:rPr>
                  <a:t> </a:t>
                </a:r>
              </a:p>
            </p:txBody>
          </p:sp>
        </mc:Fallback>
      </mc:AlternateContent>
      <p:pic>
        <p:nvPicPr>
          <p:cNvPr id="9" name="Picture 8"/>
          <p:cNvPicPr>
            <a:picLocks noChangeAspect="1"/>
          </p:cNvPicPr>
          <p:nvPr/>
        </p:nvPicPr>
        <p:blipFill rotWithShape="1">
          <a:blip r:embed="rId6"/>
          <a:srcRect b="26527"/>
          <a:stretch/>
        </p:blipFill>
        <p:spPr>
          <a:xfrm>
            <a:off x="677870" y="3309407"/>
            <a:ext cx="7980356" cy="2100793"/>
          </a:xfrm>
          <a:prstGeom prst="rect">
            <a:avLst/>
          </a:prstGeom>
        </p:spPr>
      </p:pic>
    </p:spTree>
    <p:extLst>
      <p:ext uri="{BB962C8B-B14F-4D97-AF65-F5344CB8AC3E}">
        <p14:creationId xmlns:p14="http://schemas.microsoft.com/office/powerpoint/2010/main" val="21658593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214" y="5105400"/>
            <a:ext cx="3186013" cy="1391238"/>
          </a:xfrm>
          <a:prstGeom prst="rect">
            <a:avLst/>
          </a:prstGeom>
        </p:spPr>
      </p:pic>
      <p:sp>
        <p:nvSpPr>
          <p:cNvPr id="2" name="Title 1"/>
          <p:cNvSpPr>
            <a:spLocks noGrp="1"/>
          </p:cNvSpPr>
          <p:nvPr>
            <p:ph type="title"/>
          </p:nvPr>
        </p:nvSpPr>
        <p:spPr/>
        <p:txBody>
          <a:bodyPr>
            <a:normAutofit fontScale="90000"/>
          </a:bodyPr>
          <a:lstStyle/>
          <a:p>
            <a:r>
              <a:rPr lang="el-GR" dirty="0"/>
              <a:t>Απλή Αρμονική Ταλάντωση</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49" y="1492275"/>
                <a:ext cx="7919877" cy="4348445"/>
              </a:xfrm>
            </p:spPr>
            <p:txBody>
              <a:bodyPr/>
              <a:lstStyle/>
              <a:p>
                <a:r>
                  <a:rPr lang="el-GR" b="1" dirty="0"/>
                  <a:t>Παράδειγμα – Λύση:</a:t>
                </a:r>
              </a:p>
              <a:p>
                <a:pPr lvl="1"/>
                <a:r>
                  <a:rPr lang="el-GR" sz="1800" dirty="0"/>
                  <a:t>Ένα σώμα μάζας 200 </a:t>
                </a:r>
                <a:r>
                  <a:rPr lang="en-US" sz="1800" dirty="0"/>
                  <a:t>gr</a:t>
                </a:r>
                <a:r>
                  <a:rPr lang="el-GR" sz="1800" dirty="0"/>
                  <a:t> είναι συνδεδεμένο με αβαρές ελατήριο για το οποίο η σταθερά είναι 5 </a:t>
                </a:r>
                <a:r>
                  <a:rPr lang="en-US" sz="1800" dirty="0"/>
                  <a:t>N/m</a:t>
                </a:r>
                <a:r>
                  <a:rPr lang="el-GR" sz="1800" dirty="0"/>
                  <a:t>. Το σύστημα βρίσκεται σε οριζόντια επιφάνεια χωρίς τριβές. Το σώμα μετατοπίζεται κατά </a:t>
                </a:r>
                <a:r>
                  <a:rPr lang="en-US" sz="1800" dirty="0"/>
                  <a:t>5 cm </a:t>
                </a:r>
                <a:r>
                  <a:rPr lang="el-GR" sz="1800" dirty="0"/>
                  <a:t>από τη θέση ισορροπίας </a:t>
                </a:r>
                <a:r>
                  <a:rPr lang="el-GR" sz="1800" dirty="0"/>
                  <a:t>και του δίνεται μια</a:t>
                </a:r>
                <a:r>
                  <a:rPr lang="el-GR" sz="1800" b="1" dirty="0"/>
                  <a:t> αρχική </a:t>
                </a:r>
                <a:r>
                  <a:rPr lang="el-GR" sz="1800" b="1" dirty="0"/>
                  <a:t>ταχύτητα </a:t>
                </a:r>
                <a14:m>
                  <m:oMath xmlns:m="http://schemas.openxmlformats.org/officeDocument/2006/math">
                    <m:sSub>
                      <m:sSubPr>
                        <m:ctrlPr>
                          <a:rPr lang="en-US" sz="1800" b="1" i="1">
                            <a:latin typeface="Cambria Math" panose="02040503050406030204" pitchFamily="18" charset="0"/>
                          </a:rPr>
                        </m:ctrlPr>
                      </m:sSubPr>
                      <m:e>
                        <m:r>
                          <a:rPr lang="en-US" sz="1800" b="1" i="1">
                            <a:latin typeface="Cambria Math" panose="02040503050406030204" pitchFamily="18" charset="0"/>
                          </a:rPr>
                          <m:t>𝒖</m:t>
                        </m:r>
                      </m:e>
                      <m:sub>
                        <m:r>
                          <a:rPr lang="en-US" sz="1800" b="1" i="1">
                            <a:latin typeface="Cambria Math" panose="02040503050406030204" pitchFamily="18" charset="0"/>
                          </a:rPr>
                          <m:t>𝒊</m:t>
                        </m:r>
                      </m:sub>
                    </m:sSub>
                    <m:r>
                      <a:rPr lang="en-US" sz="1800" b="1" i="1">
                        <a:latin typeface="Cambria Math" panose="02040503050406030204" pitchFamily="18" charset="0"/>
                      </a:rPr>
                      <m:t>=−</m:t>
                    </m:r>
                    <m:r>
                      <a:rPr lang="en-US" sz="1800" b="1" i="1">
                        <a:latin typeface="Cambria Math" panose="02040503050406030204" pitchFamily="18" charset="0"/>
                      </a:rPr>
                      <m:t>𝟎</m:t>
                    </m:r>
                    <m:r>
                      <a:rPr lang="en-US" sz="1800" b="1" i="1">
                        <a:latin typeface="Cambria Math" panose="02040503050406030204" pitchFamily="18" charset="0"/>
                      </a:rPr>
                      <m:t>.</m:t>
                    </m:r>
                    <m:r>
                      <a:rPr lang="en-US" sz="1800" b="1" i="1">
                        <a:latin typeface="Cambria Math" panose="02040503050406030204" pitchFamily="18" charset="0"/>
                      </a:rPr>
                      <m:t>𝟏</m:t>
                    </m:r>
                    <m:r>
                      <a:rPr lang="en-US" sz="1800" b="1" i="1">
                        <a:latin typeface="Cambria Math" panose="02040503050406030204" pitchFamily="18" charset="0"/>
                      </a:rPr>
                      <m:t> </m:t>
                    </m:r>
                  </m:oMath>
                </a14:m>
                <a:r>
                  <a:rPr lang="en-US" sz="1800" b="1" dirty="0"/>
                  <a:t>m/s</a:t>
                </a:r>
                <a:endParaRPr lang="el-GR" sz="1800" b="1" baseline="-25000" dirty="0"/>
              </a:p>
              <a:p>
                <a:pPr lvl="2"/>
                <a:r>
                  <a:rPr lang="el-GR" sz="1600" dirty="0"/>
                  <a:t>Τι αλλάζει στα προηγούμενα ερωτήματα?</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49" y="1492275"/>
                <a:ext cx="7919877" cy="4348445"/>
              </a:xfrm>
              <a:blipFill>
                <a:blip r:embed="rId3"/>
                <a:stretch>
                  <a:fillRect t="-11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ounded Rectangle 4"/>
              <p:cNvSpPr/>
              <p:nvPr/>
            </p:nvSpPr>
            <p:spPr>
              <a:xfrm>
                <a:off x="8068290" y="5486400"/>
                <a:ext cx="589936" cy="6170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000" b="0" i="1" smtClean="0">
                              <a:solidFill>
                                <a:schemeClr val="tx1"/>
                              </a:solidFill>
                              <a:latin typeface="Cambria Math" panose="02040503050406030204" pitchFamily="18" charset="0"/>
                            </a:rPr>
                          </m:ctrlPr>
                        </m:sSubPr>
                        <m:e>
                          <m:r>
                            <a:rPr lang="en-US" sz="1000" b="0" i="1" smtClean="0">
                              <a:solidFill>
                                <a:schemeClr val="tx1"/>
                              </a:solidFill>
                              <a:latin typeface="Cambria Math" panose="02040503050406030204" pitchFamily="18" charset="0"/>
                            </a:rPr>
                            <m:t>𝑢</m:t>
                          </m:r>
                        </m:e>
                        <m:sub>
                          <m:r>
                            <a:rPr lang="en-US" sz="1000" b="0" i="1" smtClean="0">
                              <a:solidFill>
                                <a:schemeClr val="tx1"/>
                              </a:solidFill>
                              <a:latin typeface="Cambria Math" panose="02040503050406030204" pitchFamily="18" charset="0"/>
                            </a:rPr>
                            <m:t>𝑖</m:t>
                          </m:r>
                        </m:sub>
                      </m:sSub>
                      <m:r>
                        <a:rPr lang="en-US" sz="1000" b="0" i="1" smtClean="0">
                          <a:solidFill>
                            <a:schemeClr val="tx1"/>
                          </a:solidFill>
                          <a:latin typeface="Cambria Math" panose="02040503050406030204" pitchFamily="18" charset="0"/>
                        </a:rPr>
                        <m:t>=−0.1</m:t>
                      </m:r>
                    </m:oMath>
                    <m:oMath xmlns:m="http://schemas.openxmlformats.org/officeDocument/2006/math">
                      <m:sSub>
                        <m:sSubPr>
                          <m:ctrlPr>
                            <a:rPr lang="en-US" sz="1000" b="0" i="1" smtClean="0">
                              <a:solidFill>
                                <a:schemeClr val="tx1"/>
                              </a:solidFill>
                              <a:latin typeface="Cambria Math" panose="02040503050406030204" pitchFamily="18" charset="0"/>
                            </a:rPr>
                          </m:ctrlPr>
                        </m:sSubPr>
                        <m:e>
                          <m:r>
                            <a:rPr lang="en-US" sz="1000" b="0" i="1" smtClean="0">
                              <a:solidFill>
                                <a:schemeClr val="tx1"/>
                              </a:solidFill>
                              <a:latin typeface="Cambria Math" panose="02040503050406030204" pitchFamily="18" charset="0"/>
                            </a:rPr>
                            <m:t>𝑥</m:t>
                          </m:r>
                        </m:e>
                        <m:sub>
                          <m:r>
                            <a:rPr lang="en-US" sz="1000" b="0" i="1" smtClean="0">
                              <a:solidFill>
                                <a:schemeClr val="tx1"/>
                              </a:solidFill>
                              <a:latin typeface="Cambria Math" panose="02040503050406030204" pitchFamily="18" charset="0"/>
                            </a:rPr>
                            <m:t>𝑖</m:t>
                          </m:r>
                        </m:sub>
                      </m:sSub>
                      <m:r>
                        <a:rPr lang="en-US" sz="1000" b="0" i="1" smtClean="0">
                          <a:solidFill>
                            <a:schemeClr val="tx1"/>
                          </a:solidFill>
                          <a:latin typeface="Cambria Math" panose="02040503050406030204" pitchFamily="18" charset="0"/>
                        </a:rPr>
                        <m:t>=0.05 </m:t>
                      </m:r>
                    </m:oMath>
                  </m:oMathPara>
                </a14:m>
                <a:endParaRPr lang="en-US" sz="1000" b="0" dirty="0">
                  <a:solidFill>
                    <a:schemeClr val="tx1"/>
                  </a:solidFill>
                </a:endParaRPr>
              </a:p>
              <a:p>
                <a:pPr algn="ctr"/>
                <a:endParaRPr lang="el-GR" dirty="0">
                  <a:solidFill>
                    <a:schemeClr val="tx1"/>
                  </a:solidFill>
                </a:endParaRPr>
              </a:p>
            </p:txBody>
          </p:sp>
        </mc:Choice>
        <mc:Fallback xmlns="">
          <p:sp>
            <p:nvSpPr>
              <p:cNvPr id="5" name="Rounded Rectangle 4"/>
              <p:cNvSpPr>
                <a:spLocks noRot="1" noChangeAspect="1" noMove="1" noResize="1" noEditPoints="1" noAdjustHandles="1" noChangeArrowheads="1" noChangeShapeType="1" noTextEdit="1"/>
              </p:cNvSpPr>
              <p:nvPr/>
            </p:nvSpPr>
            <p:spPr>
              <a:xfrm>
                <a:off x="8068290" y="5486400"/>
                <a:ext cx="589936" cy="617042"/>
              </a:xfrm>
              <a:prstGeom prst="roundRect">
                <a:avLst/>
              </a:prstGeom>
              <a:blipFill rotWithShape="0">
                <a:blip r:embed="rId4"/>
                <a:stretch>
                  <a:fillRect t="-12500"/>
                </a:stretch>
              </a:blipFill>
              <a:ln>
                <a:solidFill>
                  <a:schemeClr val="bg1"/>
                </a:solidFill>
              </a:ln>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343775" y="5248469"/>
                <a:ext cx="189724" cy="369332"/>
              </a:xfrm>
              <a:prstGeom prst="rect">
                <a:avLst/>
              </a:prstGeom>
              <a:solidFill>
                <a:schemeClr val="bg1"/>
              </a:solid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7343775" y="5248469"/>
                <a:ext cx="189724" cy="369332"/>
              </a:xfrm>
              <a:prstGeom prst="rect">
                <a:avLst/>
              </a:prstGeom>
              <a:blipFill rotWithShape="0">
                <a:blip r:embed="rId5"/>
                <a:stretch>
                  <a:fillRect l="-48387" r="-16129"/>
                </a:stretch>
              </a:blipFill>
            </p:spPr>
            <p:txBody>
              <a:bodyPr/>
              <a:lstStyle/>
              <a:p>
                <a:r>
                  <a:rPr lang="el-GR">
                    <a:noFill/>
                  </a:rPr>
                  <a:t> </a:t>
                </a:r>
              </a:p>
            </p:txBody>
          </p:sp>
        </mc:Fallback>
      </mc:AlternateContent>
      <mc:AlternateContent xmlns:mc="http://schemas.openxmlformats.org/markup-compatibility/2006">
        <mc:Choice xmlns:p14="http://schemas.microsoft.com/office/powerpoint/2010/main" Requires="p14">
          <p:contentPart p14:bwMode="auto" r:id="rId6">
            <p14:nvContentPartPr>
              <p14:cNvPr id="8" name="Ink 7"/>
              <p14:cNvContentPartPr/>
              <p14:nvPr/>
            </p14:nvContentPartPr>
            <p14:xfrm>
              <a:off x="534240" y="3431880"/>
              <a:ext cx="8302320" cy="2725560"/>
            </p14:xfrm>
          </p:contentPart>
        </mc:Choice>
        <mc:Fallback>
          <p:pic>
            <p:nvPicPr>
              <p:cNvPr id="8" name="Ink 7"/>
              <p:cNvPicPr/>
              <p:nvPr/>
            </p:nvPicPr>
            <p:blipFill>
              <a:blip r:embed="rId7"/>
              <a:stretch>
                <a:fillRect/>
              </a:stretch>
            </p:blipFill>
            <p:spPr>
              <a:xfrm>
                <a:off x="526320" y="3424680"/>
                <a:ext cx="8318880" cy="2741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Ink 8"/>
              <p14:cNvContentPartPr/>
              <p14:nvPr/>
            </p14:nvContentPartPr>
            <p14:xfrm>
              <a:off x="4419000" y="4359240"/>
              <a:ext cx="496800" cy="761040"/>
            </p14:xfrm>
          </p:contentPart>
        </mc:Choice>
        <mc:Fallback>
          <p:pic>
            <p:nvPicPr>
              <p:cNvPr id="9" name="Ink 8"/>
              <p:cNvPicPr/>
              <p:nvPr/>
            </p:nvPicPr>
            <p:blipFill>
              <a:blip r:embed="rId9"/>
              <a:stretch>
                <a:fillRect/>
              </a:stretch>
            </p:blipFill>
            <p:spPr>
              <a:xfrm>
                <a:off x="4414320" y="4354920"/>
                <a:ext cx="504360" cy="770040"/>
              </a:xfrm>
              <a:prstGeom prst="rect">
                <a:avLst/>
              </a:prstGeom>
            </p:spPr>
          </p:pic>
        </mc:Fallback>
      </mc:AlternateContent>
    </p:spTree>
    <p:extLst>
      <p:ext uri="{BB962C8B-B14F-4D97-AF65-F5344CB8AC3E}">
        <p14:creationId xmlns:p14="http://schemas.microsoft.com/office/powerpoint/2010/main" val="35485581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214" y="5105400"/>
            <a:ext cx="3186013" cy="1391238"/>
          </a:xfrm>
          <a:prstGeom prst="rect">
            <a:avLst/>
          </a:prstGeom>
        </p:spPr>
      </p:pic>
      <p:sp>
        <p:nvSpPr>
          <p:cNvPr id="2" name="Title 1"/>
          <p:cNvSpPr>
            <a:spLocks noGrp="1"/>
          </p:cNvSpPr>
          <p:nvPr>
            <p:ph type="title"/>
          </p:nvPr>
        </p:nvSpPr>
        <p:spPr/>
        <p:txBody>
          <a:bodyPr>
            <a:normAutofit fontScale="90000"/>
          </a:bodyPr>
          <a:lstStyle/>
          <a:p>
            <a:r>
              <a:rPr lang="el-GR" dirty="0"/>
              <a:t>Απλή Αρμονική Ταλάντωση</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49" y="1492275"/>
                <a:ext cx="7919877" cy="4348445"/>
              </a:xfrm>
            </p:spPr>
            <p:txBody>
              <a:bodyPr/>
              <a:lstStyle/>
              <a:p>
                <a:r>
                  <a:rPr lang="el-GR" b="1" dirty="0"/>
                  <a:t>Παράδειγμα – Λύση:</a:t>
                </a:r>
              </a:p>
              <a:p>
                <a:pPr lvl="1"/>
                <a:r>
                  <a:rPr lang="el-GR" sz="1800" dirty="0"/>
                  <a:t>Ένα σώμα μάζας 200 </a:t>
                </a:r>
                <a:r>
                  <a:rPr lang="en-US" sz="1800" dirty="0"/>
                  <a:t>gr</a:t>
                </a:r>
                <a:r>
                  <a:rPr lang="el-GR" sz="1800" dirty="0"/>
                  <a:t> είναι συνδεδεμένο με αβαρές ελατήριο για το οποίο η σταθερά είναι 5 </a:t>
                </a:r>
                <a:r>
                  <a:rPr lang="en-US" sz="1800" dirty="0"/>
                  <a:t>N/m</a:t>
                </a:r>
                <a:r>
                  <a:rPr lang="el-GR" sz="1800" dirty="0"/>
                  <a:t>. Το σύστημα βρίσκεται σε οριζόντια επιφάνεια χωρίς τριβές. Το σώμα μετατοπίζεται κατά </a:t>
                </a:r>
                <a:r>
                  <a:rPr lang="en-US" sz="1800" dirty="0"/>
                  <a:t>5 cm </a:t>
                </a:r>
                <a:r>
                  <a:rPr lang="el-GR" sz="1800" dirty="0"/>
                  <a:t>από τη θέση ισορροπίας </a:t>
                </a:r>
                <a:r>
                  <a:rPr lang="el-GR" sz="1800" dirty="0"/>
                  <a:t>και του δίνεται μια</a:t>
                </a:r>
                <a:r>
                  <a:rPr lang="el-GR" sz="1800" b="1" dirty="0"/>
                  <a:t> αρχική </a:t>
                </a:r>
                <a:r>
                  <a:rPr lang="el-GR" sz="1800" b="1" dirty="0"/>
                  <a:t>ταχύτητα </a:t>
                </a:r>
                <a14:m>
                  <m:oMath xmlns:m="http://schemas.openxmlformats.org/officeDocument/2006/math">
                    <m:sSub>
                      <m:sSubPr>
                        <m:ctrlPr>
                          <a:rPr lang="en-US" sz="1800" b="1" i="1">
                            <a:latin typeface="Cambria Math" panose="02040503050406030204" pitchFamily="18" charset="0"/>
                          </a:rPr>
                        </m:ctrlPr>
                      </m:sSubPr>
                      <m:e>
                        <m:r>
                          <a:rPr lang="en-US" sz="1800" b="1" i="1">
                            <a:latin typeface="Cambria Math" panose="02040503050406030204" pitchFamily="18" charset="0"/>
                          </a:rPr>
                          <m:t>𝒖</m:t>
                        </m:r>
                      </m:e>
                      <m:sub>
                        <m:r>
                          <a:rPr lang="en-US" sz="1800" b="1" i="1">
                            <a:latin typeface="Cambria Math" panose="02040503050406030204" pitchFamily="18" charset="0"/>
                          </a:rPr>
                          <m:t>𝒊</m:t>
                        </m:r>
                      </m:sub>
                    </m:sSub>
                    <m:r>
                      <a:rPr lang="en-US" sz="1800" b="1" i="1">
                        <a:latin typeface="Cambria Math" panose="02040503050406030204" pitchFamily="18" charset="0"/>
                      </a:rPr>
                      <m:t>=−</m:t>
                    </m:r>
                    <m:r>
                      <a:rPr lang="en-US" sz="1800" b="1" i="1">
                        <a:latin typeface="Cambria Math" panose="02040503050406030204" pitchFamily="18" charset="0"/>
                      </a:rPr>
                      <m:t>𝟎</m:t>
                    </m:r>
                    <m:r>
                      <a:rPr lang="en-US" sz="1800" b="1" i="1">
                        <a:latin typeface="Cambria Math" panose="02040503050406030204" pitchFamily="18" charset="0"/>
                      </a:rPr>
                      <m:t>.</m:t>
                    </m:r>
                    <m:r>
                      <a:rPr lang="en-US" sz="1800" b="1" i="1">
                        <a:latin typeface="Cambria Math" panose="02040503050406030204" pitchFamily="18" charset="0"/>
                      </a:rPr>
                      <m:t>𝟏</m:t>
                    </m:r>
                    <m:r>
                      <a:rPr lang="en-US" sz="1800" b="1" i="1">
                        <a:latin typeface="Cambria Math" panose="02040503050406030204" pitchFamily="18" charset="0"/>
                      </a:rPr>
                      <m:t> </m:t>
                    </m:r>
                  </m:oMath>
                </a14:m>
                <a:r>
                  <a:rPr lang="en-US" sz="1800" b="1" dirty="0"/>
                  <a:t>m/s</a:t>
                </a:r>
                <a:endParaRPr lang="el-GR" sz="1800" b="1" baseline="-25000" dirty="0"/>
              </a:p>
              <a:p>
                <a:pPr lvl="2"/>
                <a:r>
                  <a:rPr lang="el-GR" sz="1600" dirty="0"/>
                  <a:t>Τι αλλάζει στα προηγούμενα ερωτήματα?</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49" y="1492275"/>
                <a:ext cx="7919877" cy="4348445"/>
              </a:xfrm>
              <a:blipFill>
                <a:blip r:embed="rId3"/>
                <a:stretch>
                  <a:fillRect t="-11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ounded Rectangle 4"/>
              <p:cNvSpPr/>
              <p:nvPr/>
            </p:nvSpPr>
            <p:spPr>
              <a:xfrm>
                <a:off x="8068290" y="5486400"/>
                <a:ext cx="589936" cy="6170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000" b="0" i="1" smtClean="0">
                              <a:solidFill>
                                <a:schemeClr val="tx1"/>
                              </a:solidFill>
                              <a:latin typeface="Cambria Math" panose="02040503050406030204" pitchFamily="18" charset="0"/>
                            </a:rPr>
                          </m:ctrlPr>
                        </m:sSubPr>
                        <m:e>
                          <m:r>
                            <a:rPr lang="en-US" sz="1000" b="0" i="1" smtClean="0">
                              <a:solidFill>
                                <a:schemeClr val="tx1"/>
                              </a:solidFill>
                              <a:latin typeface="Cambria Math" panose="02040503050406030204" pitchFamily="18" charset="0"/>
                            </a:rPr>
                            <m:t>𝑢</m:t>
                          </m:r>
                        </m:e>
                        <m:sub>
                          <m:r>
                            <a:rPr lang="en-US" sz="1000" b="0" i="1" smtClean="0">
                              <a:solidFill>
                                <a:schemeClr val="tx1"/>
                              </a:solidFill>
                              <a:latin typeface="Cambria Math" panose="02040503050406030204" pitchFamily="18" charset="0"/>
                            </a:rPr>
                            <m:t>𝑖</m:t>
                          </m:r>
                        </m:sub>
                      </m:sSub>
                      <m:r>
                        <a:rPr lang="en-US" sz="1000" b="0" i="1" smtClean="0">
                          <a:solidFill>
                            <a:schemeClr val="tx1"/>
                          </a:solidFill>
                          <a:latin typeface="Cambria Math" panose="02040503050406030204" pitchFamily="18" charset="0"/>
                        </a:rPr>
                        <m:t>=−0.1</m:t>
                      </m:r>
                    </m:oMath>
                    <m:oMath xmlns:m="http://schemas.openxmlformats.org/officeDocument/2006/math">
                      <m:sSub>
                        <m:sSubPr>
                          <m:ctrlPr>
                            <a:rPr lang="en-US" sz="1000" b="0" i="1" smtClean="0">
                              <a:solidFill>
                                <a:schemeClr val="tx1"/>
                              </a:solidFill>
                              <a:latin typeface="Cambria Math" panose="02040503050406030204" pitchFamily="18" charset="0"/>
                            </a:rPr>
                          </m:ctrlPr>
                        </m:sSubPr>
                        <m:e>
                          <m:r>
                            <a:rPr lang="en-US" sz="1000" b="0" i="1" smtClean="0">
                              <a:solidFill>
                                <a:schemeClr val="tx1"/>
                              </a:solidFill>
                              <a:latin typeface="Cambria Math" panose="02040503050406030204" pitchFamily="18" charset="0"/>
                            </a:rPr>
                            <m:t>𝑥</m:t>
                          </m:r>
                        </m:e>
                        <m:sub>
                          <m:r>
                            <a:rPr lang="en-US" sz="1000" b="0" i="1" smtClean="0">
                              <a:solidFill>
                                <a:schemeClr val="tx1"/>
                              </a:solidFill>
                              <a:latin typeface="Cambria Math" panose="02040503050406030204" pitchFamily="18" charset="0"/>
                            </a:rPr>
                            <m:t>𝑖</m:t>
                          </m:r>
                        </m:sub>
                      </m:sSub>
                      <m:r>
                        <a:rPr lang="en-US" sz="1000" b="0" i="1" smtClean="0">
                          <a:solidFill>
                            <a:schemeClr val="tx1"/>
                          </a:solidFill>
                          <a:latin typeface="Cambria Math" panose="02040503050406030204" pitchFamily="18" charset="0"/>
                        </a:rPr>
                        <m:t>=0.05 </m:t>
                      </m:r>
                    </m:oMath>
                  </m:oMathPara>
                </a14:m>
                <a:endParaRPr lang="en-US" sz="1000" b="0" dirty="0">
                  <a:solidFill>
                    <a:schemeClr val="tx1"/>
                  </a:solidFill>
                </a:endParaRPr>
              </a:p>
              <a:p>
                <a:pPr algn="ctr"/>
                <a:endParaRPr lang="el-GR" dirty="0">
                  <a:solidFill>
                    <a:schemeClr val="tx1"/>
                  </a:solidFill>
                </a:endParaRPr>
              </a:p>
            </p:txBody>
          </p:sp>
        </mc:Choice>
        <mc:Fallback xmlns="">
          <p:sp>
            <p:nvSpPr>
              <p:cNvPr id="5" name="Rounded Rectangle 4"/>
              <p:cNvSpPr>
                <a:spLocks noRot="1" noChangeAspect="1" noMove="1" noResize="1" noEditPoints="1" noAdjustHandles="1" noChangeArrowheads="1" noChangeShapeType="1" noTextEdit="1"/>
              </p:cNvSpPr>
              <p:nvPr/>
            </p:nvSpPr>
            <p:spPr>
              <a:xfrm>
                <a:off x="8068290" y="5486400"/>
                <a:ext cx="589936" cy="617042"/>
              </a:xfrm>
              <a:prstGeom prst="roundRect">
                <a:avLst/>
              </a:prstGeom>
              <a:blipFill rotWithShape="0">
                <a:blip r:embed="rId4"/>
                <a:stretch>
                  <a:fillRect t="-12500"/>
                </a:stretch>
              </a:blipFill>
              <a:ln>
                <a:solidFill>
                  <a:schemeClr val="bg1"/>
                </a:solidFill>
              </a:ln>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343775" y="5248469"/>
                <a:ext cx="189724" cy="369332"/>
              </a:xfrm>
              <a:prstGeom prst="rect">
                <a:avLst/>
              </a:prstGeom>
              <a:solidFill>
                <a:schemeClr val="bg1"/>
              </a:solid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7343775" y="5248469"/>
                <a:ext cx="189724" cy="369332"/>
              </a:xfrm>
              <a:prstGeom prst="rect">
                <a:avLst/>
              </a:prstGeom>
              <a:blipFill rotWithShape="0">
                <a:blip r:embed="rId5"/>
                <a:stretch>
                  <a:fillRect l="-48387" r="-16129"/>
                </a:stretch>
              </a:blipFill>
            </p:spPr>
            <p:txBody>
              <a:bodyPr/>
              <a:lstStyle/>
              <a:p>
                <a:r>
                  <a:rPr lang="el-GR">
                    <a:noFill/>
                  </a:rPr>
                  <a:t> </a:t>
                </a:r>
              </a:p>
            </p:txBody>
          </p:sp>
        </mc:Fallback>
      </mc:AlternateContent>
      <mc:AlternateContent xmlns:mc="http://schemas.openxmlformats.org/markup-compatibility/2006">
        <mc:Choice xmlns:p14="http://schemas.microsoft.com/office/powerpoint/2010/main" Requires="p14">
          <p:contentPart p14:bwMode="auto" r:id="rId6">
            <p14:nvContentPartPr>
              <p14:cNvPr id="7" name="Ink 6"/>
              <p14:cNvContentPartPr/>
              <p14:nvPr/>
            </p14:nvContentPartPr>
            <p14:xfrm>
              <a:off x="572400" y="3375720"/>
              <a:ext cx="7465320" cy="2685240"/>
            </p14:xfrm>
          </p:contentPart>
        </mc:Choice>
        <mc:Fallback>
          <p:pic>
            <p:nvPicPr>
              <p:cNvPr id="7" name="Ink 6"/>
              <p:cNvPicPr/>
              <p:nvPr/>
            </p:nvPicPr>
            <p:blipFill>
              <a:blip r:embed="rId7"/>
              <a:stretch>
                <a:fillRect/>
              </a:stretch>
            </p:blipFill>
            <p:spPr>
              <a:xfrm>
                <a:off x="565200" y="3367440"/>
                <a:ext cx="7483680" cy="2704680"/>
              </a:xfrm>
              <a:prstGeom prst="rect">
                <a:avLst/>
              </a:prstGeom>
            </p:spPr>
          </p:pic>
        </mc:Fallback>
      </mc:AlternateContent>
    </p:spTree>
    <p:extLst>
      <p:ext uri="{BB962C8B-B14F-4D97-AF65-F5344CB8AC3E}">
        <p14:creationId xmlns:p14="http://schemas.microsoft.com/office/powerpoint/2010/main" val="10096934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a:t>Τέλος Διάλεξης</a:t>
            </a:r>
          </a:p>
        </p:txBody>
      </p:sp>
    </p:spTree>
    <p:extLst>
      <p:ext uri="{BB962C8B-B14F-4D97-AF65-F5344CB8AC3E}">
        <p14:creationId xmlns:p14="http://schemas.microsoft.com/office/powerpoint/2010/main" val="1128594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Φυσική για Μηχανικούς</a:t>
            </a:r>
          </a:p>
        </p:txBody>
      </p:sp>
      <p:sp>
        <p:nvSpPr>
          <p:cNvPr id="3" name="Subtitle 2"/>
          <p:cNvSpPr>
            <a:spLocks noGrp="1"/>
          </p:cNvSpPr>
          <p:nvPr>
            <p:ph type="subTitle" idx="1"/>
          </p:nvPr>
        </p:nvSpPr>
        <p:spPr>
          <a:xfrm>
            <a:off x="4712240" y="4412234"/>
            <a:ext cx="3496235" cy="1260629"/>
          </a:xfrm>
        </p:spPr>
        <p:txBody>
          <a:bodyPr>
            <a:normAutofit/>
          </a:bodyPr>
          <a:lstStyle/>
          <a:p>
            <a:r>
              <a:rPr lang="el-GR" b="1" dirty="0">
                <a:effectLst>
                  <a:outerShdw blurRad="38100" dist="38100" dir="2700000" algn="tl">
                    <a:srgbClr val="000000">
                      <a:alpha val="43137"/>
                    </a:srgbClr>
                  </a:outerShdw>
                </a:effectLst>
              </a:rPr>
              <a:t>Ταλαντώσεις και Μηχανικά Κύματα</a:t>
            </a:r>
          </a:p>
          <a:p>
            <a:r>
              <a:rPr lang="el-GR" dirty="0"/>
              <a:t>Απλή Αρμονική Ταλάντωση</a:t>
            </a:r>
          </a:p>
          <a:p>
            <a:endParaRPr lang="el-GR" dirty="0"/>
          </a:p>
          <a:p>
            <a:endParaRPr lang="el-GR" dirty="0"/>
          </a:p>
        </p:txBody>
      </p:sp>
      <p:sp>
        <p:nvSpPr>
          <p:cNvPr id="5" name="TextBox 4"/>
          <p:cNvSpPr txBox="1"/>
          <p:nvPr/>
        </p:nvSpPr>
        <p:spPr>
          <a:xfrm>
            <a:off x="152400" y="4863405"/>
            <a:ext cx="4285172" cy="769441"/>
          </a:xfrm>
          <a:prstGeom prst="rect">
            <a:avLst/>
          </a:prstGeom>
          <a:noFill/>
        </p:spPr>
        <p:txBody>
          <a:bodyPr wrap="square" rtlCol="0">
            <a:spAutoFit/>
          </a:bodyPr>
          <a:lstStyle/>
          <a:p>
            <a:pPr algn="just"/>
            <a:r>
              <a:rPr lang="el-GR" sz="1100" b="1" dirty="0">
                <a:latin typeface="Cambria" panose="02040503050406030204" pitchFamily="18" charset="0"/>
              </a:rPr>
              <a:t>Εικόνα:</a:t>
            </a:r>
            <a:r>
              <a:rPr lang="en-US" sz="1100" b="1" dirty="0">
                <a:latin typeface="Cambria" panose="02040503050406030204" pitchFamily="18" charset="0"/>
              </a:rPr>
              <a:t> </a:t>
            </a:r>
            <a:r>
              <a:rPr lang="el-GR" sz="1100" b="1" dirty="0">
                <a:latin typeface="Cambria" panose="02040503050406030204" pitchFamily="18" charset="0"/>
              </a:rPr>
              <a:t>Σταγόνες νερού που πέφτουν από ύψος επάνω σε μια επιφάνεια νερού προκαλούν την ταλάντωση της επιφάνειας. Αυτές οι ταλαντώσεις σχετίζονται με κυκλικά κύματα που απομακρύνονται από το σημείο που πέφτουν οι σταγόνες. </a:t>
            </a:r>
            <a:endParaRPr lang="en-US" sz="1100" b="1" dirty="0">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2" y="1219201"/>
            <a:ext cx="4266121" cy="3644204"/>
          </a:xfrm>
          <a:prstGeom prst="rect">
            <a:avLst/>
          </a:prstGeom>
          <a:ln>
            <a:noFill/>
          </a:ln>
          <a:effectLst>
            <a:softEdge rad="112500"/>
          </a:effectLst>
        </p:spPr>
      </p:pic>
    </p:spTree>
    <p:extLst>
      <p:ext uri="{BB962C8B-B14F-4D97-AF65-F5344CB8AC3E}">
        <p14:creationId xmlns:p14="http://schemas.microsoft.com/office/powerpoint/2010/main" val="2102956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Ταλαντώσεις και Μηχανικά Κύματα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50" cy="5334000"/>
              </a:xfrm>
            </p:spPr>
            <p:txBody>
              <a:bodyPr>
                <a:normAutofit/>
              </a:bodyPr>
              <a:lstStyle/>
              <a:p>
                <a:r>
                  <a:rPr lang="el-GR" b="1" dirty="0"/>
                  <a:t>Περιοδική κίνηση: ονομάζεται η κίνηση ενός σώματος που επιστρέφει στην αρχική του θέση ανά τακτά</a:t>
                </a:r>
                <a:r>
                  <a:rPr lang="en-US" b="1" dirty="0"/>
                  <a:t>,</a:t>
                </a:r>
                <a:r>
                  <a:rPr lang="el-GR" b="1" dirty="0"/>
                  <a:t> σταθερά χρονικά διαστήματα</a:t>
                </a:r>
                <a:endParaRPr lang="en-US" b="1" dirty="0"/>
              </a:p>
              <a:p>
                <a:endParaRPr lang="el-GR" b="1" i="1" dirty="0"/>
              </a:p>
              <a:p>
                <a:pPr lvl="1"/>
                <a:r>
                  <a:rPr lang="el-GR" dirty="0"/>
                  <a:t>Πολλά παραδείγματα από την καθημερινότητα</a:t>
                </a:r>
              </a:p>
              <a:p>
                <a:pPr lvl="2"/>
                <a:r>
                  <a:rPr lang="el-GR" dirty="0"/>
                  <a:t>Δείκτες ρολογιού</a:t>
                </a:r>
              </a:p>
              <a:p>
                <a:pPr lvl="2"/>
                <a:r>
                  <a:rPr lang="el-GR" dirty="0"/>
                  <a:t>Κίνηση Γης γύρω από Ήλιο</a:t>
                </a:r>
              </a:p>
              <a:p>
                <a:pPr lvl="2"/>
                <a:r>
                  <a:rPr lang="el-GR" dirty="0"/>
                  <a:t>Διαλέξεις Φυσικής </a:t>
                </a:r>
                <a:r>
                  <a:rPr lang="el-GR" dirty="0">
                    <a:sym typeface="Wingdings" panose="05000000000000000000" pitchFamily="2" charset="2"/>
                  </a:rPr>
                  <a:t></a:t>
                </a:r>
              </a:p>
              <a:p>
                <a:pPr lvl="2"/>
                <a:r>
                  <a:rPr lang="el-GR" dirty="0">
                    <a:sym typeface="Wingdings" panose="05000000000000000000" pitchFamily="2" charset="2"/>
                  </a:rPr>
                  <a:t>Τροχιά δορυφόρου γύρω από τη Γη</a:t>
                </a:r>
              </a:p>
              <a:p>
                <a:pPr lvl="2"/>
                <a:endParaRPr lang="el-GR" dirty="0">
                  <a:sym typeface="Wingdings" panose="05000000000000000000" pitchFamily="2" charset="2"/>
                </a:endParaRPr>
              </a:p>
              <a:p>
                <a:pPr lvl="1"/>
                <a:r>
                  <a:rPr lang="el-GR" dirty="0">
                    <a:sym typeface="Wingdings" panose="05000000000000000000" pitchFamily="2" charset="2"/>
                  </a:rPr>
                  <a:t>Μαθηματικός ορισμός: </a:t>
                </a:r>
                <a:endParaRPr lang="en-US" dirty="0">
                  <a:sym typeface="Wingdings" panose="05000000000000000000" pitchFamily="2" charset="2"/>
                </a:endParaRPr>
              </a:p>
              <a:p>
                <a:pPr marL="365760" lvl="1" indent="0" algn="ctr">
                  <a:buNone/>
                </a:pPr>
                <a14:m>
                  <m:oMath xmlns:m="http://schemas.openxmlformats.org/officeDocument/2006/math">
                    <m:r>
                      <a:rPr lang="en-US" b="0" i="1" smtClean="0">
                        <a:latin typeface="Cambria Math" panose="02040503050406030204" pitchFamily="18" charset="0"/>
                        <a:sym typeface="Wingdings" panose="05000000000000000000" pitchFamily="2" charset="2"/>
                      </a:rPr>
                      <m:t>𝑓</m:t>
                    </m:r>
                    <m:d>
                      <m:dPr>
                        <m:ctrlPr>
                          <a:rPr lang="en-US" b="0" i="1" smtClean="0">
                            <a:latin typeface="Cambria Math" panose="02040503050406030204" pitchFamily="18" charset="0"/>
                            <a:sym typeface="Wingdings" panose="05000000000000000000" pitchFamily="2" charset="2"/>
                          </a:rPr>
                        </m:ctrlPr>
                      </m:dPr>
                      <m:e>
                        <m:r>
                          <a:rPr lang="en-US" b="0" i="1" smtClean="0">
                            <a:latin typeface="Cambria Math" panose="02040503050406030204" pitchFamily="18" charset="0"/>
                            <a:sym typeface="Wingdings" panose="05000000000000000000" pitchFamily="2" charset="2"/>
                          </a:rPr>
                          <m:t>𝑡</m:t>
                        </m:r>
                      </m:e>
                    </m:d>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𝑓</m:t>
                    </m:r>
                    <m:d>
                      <m:dPr>
                        <m:ctrlPr>
                          <a:rPr lang="en-US" b="0" i="1" smtClean="0">
                            <a:latin typeface="Cambria Math" panose="02040503050406030204" pitchFamily="18" charset="0"/>
                            <a:sym typeface="Wingdings" panose="05000000000000000000" pitchFamily="2" charset="2"/>
                          </a:rPr>
                        </m:ctrlPr>
                      </m:dPr>
                      <m:e>
                        <m:r>
                          <a:rPr lang="en-US" b="0" i="1" smtClean="0">
                            <a:latin typeface="Cambria Math" panose="02040503050406030204" pitchFamily="18" charset="0"/>
                            <a:sym typeface="Wingdings" panose="05000000000000000000" pitchFamily="2" charset="2"/>
                          </a:rPr>
                          <m:t>𝑡</m:t>
                        </m:r>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𝑇</m:t>
                        </m:r>
                      </m:e>
                    </m:d>
                    <m:r>
                      <a:rPr lang="el-GR" b="0" i="1" smtClean="0">
                        <a:latin typeface="Cambria Math" panose="02040503050406030204" pitchFamily="18" charset="0"/>
                        <a:sym typeface="Wingdings" panose="05000000000000000000" pitchFamily="2" charset="2"/>
                      </a:rPr>
                      <m:t>,  </m:t>
                    </m:r>
                    <m:r>
                      <a:rPr lang="el-GR" b="0" i="1" smtClean="0">
                        <a:latin typeface="Cambria Math" panose="02040503050406030204" pitchFamily="18" charset="0"/>
                        <a:sym typeface="Wingdings" panose="05000000000000000000" pitchFamily="2" charset="2"/>
                      </a:rPr>
                      <m:t>𝛵</m:t>
                    </m:r>
                    <m:r>
                      <a:rPr lang="el-GR" b="0" i="1" smtClean="0">
                        <a:latin typeface="Cambria Math" panose="02040503050406030204" pitchFamily="18" charset="0"/>
                        <a:sym typeface="Wingdings" panose="05000000000000000000" pitchFamily="2" charset="2"/>
                      </a:rPr>
                      <m:t>&gt;0, ∀ </m:t>
                    </m:r>
                    <m:r>
                      <a:rPr lang="en-US" b="0" i="1" smtClean="0">
                        <a:latin typeface="Cambria Math" panose="02040503050406030204" pitchFamily="18" charset="0"/>
                        <a:ea typeface="Cambria Math" panose="02040503050406030204" pitchFamily="18" charset="0"/>
                        <a:sym typeface="Wingdings" panose="05000000000000000000" pitchFamily="2" charset="2"/>
                      </a:rPr>
                      <m:t>𝑡</m:t>
                    </m:r>
                    <m:r>
                      <a:rPr lang="en-US" b="0" i="1" smtClean="0">
                        <a:latin typeface="Cambria Math" panose="02040503050406030204" pitchFamily="18" charset="0"/>
                        <a:ea typeface="Cambria Math" panose="02040503050406030204" pitchFamily="18" charset="0"/>
                        <a:sym typeface="Wingdings" panose="05000000000000000000" pitchFamily="2" charset="2"/>
                      </a:rPr>
                      <m:t>&gt;0</m:t>
                    </m:r>
                  </m:oMath>
                </a14:m>
                <a:r>
                  <a:rPr lang="en-US" b="0" dirty="0">
                    <a:ea typeface="Cambria Math" panose="02040503050406030204" pitchFamily="18" charset="0"/>
                    <a:sym typeface="Wingdings" panose="05000000000000000000" pitchFamily="2" charset="2"/>
                  </a:rPr>
                  <a:t> </a:t>
                </a:r>
              </a:p>
              <a:p>
                <a:pPr marL="365760" lvl="1" indent="0">
                  <a:buNone/>
                </a:pPr>
                <a:r>
                  <a:rPr lang="el-GR" b="0" dirty="0">
                    <a:ea typeface="Cambria Math" panose="02040503050406030204" pitchFamily="18" charset="0"/>
                    <a:sym typeface="Wingdings" panose="05000000000000000000" pitchFamily="2" charset="2"/>
                  </a:rPr>
                  <a:t>με </a:t>
                </a:r>
                <a14:m>
                  <m:oMath xmlns:m="http://schemas.openxmlformats.org/officeDocument/2006/math">
                    <m:r>
                      <a:rPr lang="en-US" b="0" i="1" dirty="0" smtClean="0">
                        <a:latin typeface="Cambria Math" panose="02040503050406030204" pitchFamily="18" charset="0"/>
                        <a:ea typeface="Cambria Math" panose="02040503050406030204" pitchFamily="18" charset="0"/>
                        <a:sym typeface="Wingdings" panose="05000000000000000000" pitchFamily="2" charset="2"/>
                      </a:rPr>
                      <m:t>𝑇</m:t>
                    </m:r>
                  </m:oMath>
                </a14:m>
                <a:r>
                  <a:rPr lang="en-US" b="0" dirty="0">
                    <a:ea typeface="Cambria Math" panose="02040503050406030204" pitchFamily="18" charset="0"/>
                    <a:sym typeface="Wingdings" panose="05000000000000000000" pitchFamily="2" charset="2"/>
                  </a:rPr>
                  <a:t> </a:t>
                </a:r>
                <a:r>
                  <a:rPr lang="el-GR" b="0" dirty="0">
                    <a:ea typeface="Cambria Math" panose="02040503050406030204" pitchFamily="18" charset="0"/>
                    <a:sym typeface="Wingdings" panose="05000000000000000000" pitchFamily="2" charset="2"/>
                  </a:rPr>
                  <a:t>να ονομάζεται </a:t>
                </a:r>
                <a:r>
                  <a:rPr lang="el-GR" b="1" dirty="0">
                    <a:ea typeface="Cambria Math" panose="02040503050406030204" pitchFamily="18" charset="0"/>
                    <a:sym typeface="Wingdings" panose="05000000000000000000" pitchFamily="2" charset="2"/>
                  </a:rPr>
                  <a:t>περίοδος</a:t>
                </a:r>
                <a:r>
                  <a:rPr lang="el-GR" b="0" dirty="0">
                    <a:ea typeface="Cambria Math" panose="02040503050406030204" pitchFamily="18" charset="0"/>
                    <a:sym typeface="Wingdings" panose="05000000000000000000" pitchFamily="2" charset="2"/>
                  </a:rPr>
                  <a:t> της κίνησης</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50" cy="5334000"/>
              </a:xfrm>
              <a:blipFill>
                <a:blip r:embed="rId2"/>
                <a:stretch>
                  <a:fillRect t="-914"/>
                </a:stretch>
              </a:blipFill>
            </p:spPr>
            <p:txBody>
              <a:bodyPr/>
              <a:lstStyle/>
              <a:p>
                <a:r>
                  <a:rPr lang="en-US">
                    <a:noFill/>
                  </a:rPr>
                  <a:t> </a:t>
                </a:r>
              </a:p>
            </p:txBody>
          </p:sp>
        </mc:Fallback>
      </mc:AlternateContent>
      <p:pic>
        <p:nvPicPr>
          <p:cNvPr id="1026" name="Picture 2" descr="https://qsstudy.com/wp-content/uploads/2017/02/Periodic-Motion.jpg"/>
          <p:cNvPicPr>
            <a:picLocks noChangeAspect="1" noChangeArrowheads="1"/>
          </p:cNvPicPr>
          <p:nvPr/>
        </p:nvPicPr>
        <p:blipFill rotWithShape="1">
          <a:blip r:embed="rId3">
            <a:extLst>
              <a:ext uri="{28A0092B-C50C-407E-A947-70E740481C1C}">
                <a14:useLocalDpi xmlns:a14="http://schemas.microsoft.com/office/drawing/2010/main" val="0"/>
              </a:ext>
            </a:extLst>
          </a:blip>
          <a:srcRect l="14527" t="28515" r="7139" b="20000"/>
          <a:stretch/>
        </p:blipFill>
        <p:spPr bwMode="auto">
          <a:xfrm>
            <a:off x="5464826" y="3365770"/>
            <a:ext cx="3145774" cy="1587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59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Ταλαντώσεις και Μηχανικά Κύματα</a:t>
            </a:r>
          </a:p>
        </p:txBody>
      </p:sp>
      <p:sp>
        <p:nvSpPr>
          <p:cNvPr id="3" name="Content Placeholder 2"/>
          <p:cNvSpPr>
            <a:spLocks noGrp="1"/>
          </p:cNvSpPr>
          <p:nvPr>
            <p:ph idx="1"/>
          </p:nvPr>
        </p:nvSpPr>
        <p:spPr>
          <a:xfrm>
            <a:off x="738350" y="1447800"/>
            <a:ext cx="7872250" cy="5105400"/>
          </a:xfrm>
        </p:spPr>
        <p:txBody>
          <a:bodyPr/>
          <a:lstStyle/>
          <a:p>
            <a:r>
              <a:rPr lang="el-GR" dirty="0">
                <a:sym typeface="Wingdings" panose="05000000000000000000" pitchFamily="2" charset="2"/>
              </a:rPr>
              <a:t>Πολλά φυσικά φαινόμενα γίνονται κατανοητά μέσα από τις έννοιες των ταλαντώσεων και των κυμάτων</a:t>
            </a:r>
          </a:p>
          <a:p>
            <a:endParaRPr lang="el-GR" sz="1200" dirty="0">
              <a:sym typeface="Wingdings" panose="05000000000000000000" pitchFamily="2" charset="2"/>
            </a:endParaRPr>
          </a:p>
          <a:p>
            <a:r>
              <a:rPr lang="el-GR" b="1" dirty="0">
                <a:sym typeface="Wingdings" panose="05000000000000000000" pitchFamily="2" charset="2"/>
              </a:rPr>
              <a:t>Παραδείγματα</a:t>
            </a:r>
            <a:r>
              <a:rPr lang="el-GR" dirty="0">
                <a:sym typeface="Wingdings" panose="05000000000000000000" pitchFamily="2" charset="2"/>
              </a:rPr>
              <a:t>:</a:t>
            </a:r>
          </a:p>
          <a:p>
            <a:pPr lvl="1"/>
            <a:r>
              <a:rPr lang="el-GR" dirty="0">
                <a:sym typeface="Wingdings" panose="05000000000000000000" pitchFamily="2" charset="2"/>
              </a:rPr>
              <a:t>Οι ουρανοξύστες και οι γέφυρες σχεδιάζονται έτσι ώστε να μπορούν να ταλαντώνονται</a:t>
            </a:r>
          </a:p>
          <a:p>
            <a:pPr lvl="1"/>
            <a:r>
              <a:rPr lang="el-GR" dirty="0">
                <a:sym typeface="Wingdings" panose="05000000000000000000" pitchFamily="2" charset="2"/>
              </a:rPr>
              <a:t>Η </a:t>
            </a:r>
            <a:r>
              <a:rPr lang="el-GR" b="1" dirty="0">
                <a:sym typeface="Wingdings" panose="05000000000000000000" pitchFamily="2" charset="2"/>
              </a:rPr>
              <a:t>ραδιοφωνία και η τηλεόραση</a:t>
            </a:r>
            <a:r>
              <a:rPr lang="el-GR" dirty="0">
                <a:sym typeface="Wingdings" panose="05000000000000000000" pitchFamily="2" charset="2"/>
              </a:rPr>
              <a:t> βασίζουν τη λειτουργία τους σε ηλεκτρομαγνητικά κύματα και στον τρόπο διάδοσής τους</a:t>
            </a:r>
          </a:p>
          <a:p>
            <a:pPr lvl="1"/>
            <a:r>
              <a:rPr lang="el-GR" dirty="0">
                <a:sym typeface="Wingdings" panose="05000000000000000000" pitchFamily="2" charset="2"/>
              </a:rPr>
              <a:t>Η Φυσική στο ατομικό της επίπεδο περιέχει πληροφορία που φέρεται από κύματα</a:t>
            </a:r>
          </a:p>
          <a:p>
            <a:pPr lvl="1"/>
            <a:r>
              <a:rPr lang="el-GR" dirty="0">
                <a:sym typeface="Wingdings" panose="05000000000000000000" pitchFamily="2" charset="2"/>
              </a:rPr>
              <a:t>Ο </a:t>
            </a:r>
            <a:r>
              <a:rPr lang="el-GR" b="1" dirty="0">
                <a:sym typeface="Wingdings" panose="05000000000000000000" pitchFamily="2" charset="2"/>
              </a:rPr>
              <a:t>ήχος και η φωνή </a:t>
            </a:r>
            <a:r>
              <a:rPr lang="el-GR" dirty="0">
                <a:sym typeface="Wingdings" panose="05000000000000000000" pitchFamily="2" charset="2"/>
              </a:rPr>
              <a:t>παράγονται από κάποιου είδους ταλαντώσεις (χορδών, μεμβρανών, </a:t>
            </a:r>
            <a:r>
              <a:rPr lang="el-GR" dirty="0" err="1">
                <a:sym typeface="Wingdings" panose="05000000000000000000" pitchFamily="2" charset="2"/>
              </a:rPr>
              <a:t>κλπ</a:t>
            </a:r>
            <a:r>
              <a:rPr lang="el-GR" dirty="0">
                <a:sym typeface="Wingdings" panose="05000000000000000000" pitchFamily="2" charset="2"/>
              </a:rPr>
              <a:t>)</a:t>
            </a:r>
            <a:endParaRPr lang="el-GR" dirty="0"/>
          </a:p>
        </p:txBody>
      </p:sp>
    </p:spTree>
    <p:extLst>
      <p:ext uri="{BB962C8B-B14F-4D97-AF65-F5344CB8AC3E}">
        <p14:creationId xmlns:p14="http://schemas.microsoft.com/office/powerpoint/2010/main" val="135251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Ταλαντώσεις και Μηχανικά Κύματα</a:t>
            </a:r>
          </a:p>
        </p:txBody>
      </p:sp>
      <p:sp>
        <p:nvSpPr>
          <p:cNvPr id="3" name="Content Placeholder 2"/>
          <p:cNvSpPr>
            <a:spLocks noGrp="1"/>
          </p:cNvSpPr>
          <p:nvPr>
            <p:ph idx="1"/>
          </p:nvPr>
        </p:nvSpPr>
        <p:spPr>
          <a:xfrm>
            <a:off x="738350" y="1447800"/>
            <a:ext cx="7872250" cy="5334000"/>
          </a:xfrm>
        </p:spPr>
        <p:txBody>
          <a:bodyPr>
            <a:normAutofit/>
          </a:bodyPr>
          <a:lstStyle/>
          <a:p>
            <a:r>
              <a:rPr lang="el-GR" b="1" dirty="0">
                <a:sym typeface="Wingdings" panose="05000000000000000000" pitchFamily="2" charset="2"/>
              </a:rPr>
              <a:t>Κύμα</a:t>
            </a:r>
            <a:r>
              <a:rPr lang="el-GR" dirty="0">
                <a:sym typeface="Wingdings" panose="05000000000000000000" pitchFamily="2" charset="2"/>
              </a:rPr>
              <a:t>: </a:t>
            </a:r>
            <a:r>
              <a:rPr lang="el-GR" dirty="0"/>
              <a:t>ονομάζεται μια διαταραχή που μεταδίδεται στο χώρο και το χρόνο</a:t>
            </a:r>
          </a:p>
          <a:p>
            <a:pPr lvl="1"/>
            <a:r>
              <a:rPr lang="el-GR" dirty="0"/>
              <a:t>Τα κύματα είναι </a:t>
            </a:r>
            <a:r>
              <a:rPr lang="el-GR" b="1" dirty="0"/>
              <a:t>περιοδικά</a:t>
            </a:r>
            <a:r>
              <a:rPr lang="el-GR" dirty="0"/>
              <a:t> φαινόμενα</a:t>
            </a:r>
          </a:p>
          <a:p>
            <a:pPr lvl="1"/>
            <a:r>
              <a:rPr lang="el-GR" dirty="0"/>
              <a:t>Αυτό που επαναλαμβάνεται είναι η διαταραχή</a:t>
            </a:r>
          </a:p>
          <a:p>
            <a:pPr lvl="1"/>
            <a:endParaRPr lang="el-GR" sz="1100" dirty="0"/>
          </a:p>
          <a:p>
            <a:r>
              <a:rPr lang="el-GR" dirty="0"/>
              <a:t>Ο όρος «κύμα» χαρακτηρίζει τη </a:t>
            </a:r>
            <a:r>
              <a:rPr lang="aa-ET" dirty="0"/>
              <a:t/>
            </a:r>
            <a:br>
              <a:rPr lang="aa-ET" dirty="0"/>
            </a:br>
            <a:r>
              <a:rPr lang="el-GR" dirty="0"/>
              <a:t>μεταφορά της διαταραχής συνήθως </a:t>
            </a:r>
            <a:r>
              <a:rPr lang="aa-ET" dirty="0"/>
              <a:t/>
            </a:r>
            <a:br>
              <a:rPr lang="aa-ET" dirty="0"/>
            </a:br>
            <a:r>
              <a:rPr lang="el-GR" dirty="0"/>
              <a:t>διαμέσου ενός μέσου</a:t>
            </a:r>
          </a:p>
          <a:p>
            <a:pPr lvl="1"/>
            <a:r>
              <a:rPr lang="el-GR" dirty="0"/>
              <a:t>Π.χ. μόρια νερού, στοιχεία νήματος</a:t>
            </a:r>
            <a:r>
              <a:rPr lang="en-US" dirty="0"/>
              <a:t>,</a:t>
            </a:r>
            <a:br>
              <a:rPr lang="en-US" dirty="0"/>
            </a:br>
            <a:r>
              <a:rPr lang="el-GR" dirty="0"/>
              <a:t>μόρια αέρα</a:t>
            </a:r>
            <a:endParaRPr lang="el-GR" dirty="0">
              <a:sym typeface="Wingdings" panose="05000000000000000000" pitchFamily="2" charset="2"/>
            </a:endParaRPr>
          </a:p>
          <a:p>
            <a:pPr marL="68580" indent="0">
              <a:buNone/>
            </a:pPr>
            <a:endParaRPr lang="el-GR" sz="900" b="1" dirty="0">
              <a:sym typeface="Wingdings" panose="05000000000000000000" pitchFamily="2" charset="2"/>
            </a:endParaRPr>
          </a:p>
          <a:p>
            <a:r>
              <a:rPr lang="el-GR" b="1" dirty="0">
                <a:sym typeface="Wingdings" panose="05000000000000000000" pitchFamily="2" charset="2"/>
              </a:rPr>
              <a:t>Μηχανικό κύμα</a:t>
            </a:r>
            <a:r>
              <a:rPr lang="el-GR" dirty="0">
                <a:sym typeface="Wingdings" panose="05000000000000000000" pitchFamily="2" charset="2"/>
              </a:rPr>
              <a:t>: κύμα που απαιτεί </a:t>
            </a:r>
            <a:r>
              <a:rPr lang="aa-ET" dirty="0">
                <a:sym typeface="Wingdings" panose="05000000000000000000" pitchFamily="2" charset="2"/>
              </a:rPr>
              <a:t/>
            </a:r>
            <a:br>
              <a:rPr lang="aa-ET" dirty="0">
                <a:sym typeface="Wingdings" panose="05000000000000000000" pitchFamily="2" charset="2"/>
              </a:rPr>
            </a:br>
            <a:r>
              <a:rPr lang="el-GR" dirty="0">
                <a:sym typeface="Wingdings" panose="05000000000000000000" pitchFamily="2" charset="2"/>
              </a:rPr>
              <a:t>κάποιο μέσο για τη διάδοσή του</a:t>
            </a:r>
          </a:p>
        </p:txBody>
      </p:sp>
      <p:pic>
        <p:nvPicPr>
          <p:cNvPr id="4" name="Picture 2" descr="https://upload.wikimedia.org/wikipedia/commons/thumb/b/b8/Wavy.gif/300px-Wavy.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775096" y="3048000"/>
            <a:ext cx="2856688" cy="17901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2" descr="Learn Longitudinal Wave in 3 minutes."/>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5640" y="4724400"/>
            <a:ext cx="2895600" cy="18208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00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Ταλαντώσεις και Μηχανικά Κύματα</a:t>
            </a:r>
          </a:p>
        </p:txBody>
      </p:sp>
      <p:pic>
        <p:nvPicPr>
          <p:cNvPr id="2050" name="Picture 2" descr="Fourier Series | SpringerLin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2324780"/>
            <a:ext cx="4290850" cy="166016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838200" y="1447800"/>
            <a:ext cx="7796050" cy="5105400"/>
          </a:xfrm>
        </p:spPr>
        <p:txBody>
          <a:bodyPr>
            <a:normAutofit/>
          </a:bodyPr>
          <a:lstStyle/>
          <a:p>
            <a:r>
              <a:rPr lang="el-GR" dirty="0"/>
              <a:t>Όλες</a:t>
            </a:r>
            <a:r>
              <a:rPr lang="en-US" dirty="0"/>
              <a:t> (</a:t>
            </a:r>
            <a:r>
              <a:rPr lang="el-GR" dirty="0"/>
              <a:t>σχεδόν) οι περιοδικές κινήσεις (και άρα και τα κύματα) μπορούν να μοντελοποιηθούν ως άθροισμα </a:t>
            </a:r>
            <a:r>
              <a:rPr lang="el-GR" b="1" dirty="0"/>
              <a:t>απλών αρμονικών κινήσεων</a:t>
            </a:r>
            <a:endParaRPr lang="en-US" b="1" dirty="0"/>
          </a:p>
          <a:p>
            <a:endParaRPr lang="el-GR" b="1" dirty="0"/>
          </a:p>
          <a:p>
            <a:endParaRPr lang="el-GR" b="1" dirty="0"/>
          </a:p>
          <a:p>
            <a:endParaRPr lang="el-GR" b="1" dirty="0"/>
          </a:p>
          <a:p>
            <a:r>
              <a:rPr lang="el-GR" b="1" dirty="0"/>
              <a:t>Απλή αρμονική κίνηση</a:t>
            </a:r>
            <a:r>
              <a:rPr lang="el-GR" dirty="0"/>
              <a:t>: περιοδική κίνηση που συμβαίνει συχνά σε μηχανικά συστήματα, όταν η </a:t>
            </a:r>
            <a:r>
              <a:rPr lang="el-GR" b="1" dirty="0"/>
              <a:t>δύναμη</a:t>
            </a:r>
            <a:r>
              <a:rPr lang="el-GR" dirty="0"/>
              <a:t> που ασκείται στο σύστημα είναι </a:t>
            </a:r>
            <a:br>
              <a:rPr lang="el-GR" dirty="0"/>
            </a:br>
            <a:r>
              <a:rPr lang="el-GR" dirty="0"/>
              <a:t>(α) </a:t>
            </a:r>
            <a:r>
              <a:rPr lang="el-GR" b="1" dirty="0"/>
              <a:t>ανάλογη της θέσης του συστήματος</a:t>
            </a:r>
            <a:r>
              <a:rPr lang="el-GR" dirty="0"/>
              <a:t>, σε σχέση με μια θέση ισορροπίας, και </a:t>
            </a:r>
            <a:br>
              <a:rPr lang="el-GR" dirty="0"/>
            </a:br>
            <a:r>
              <a:rPr lang="el-GR" dirty="0"/>
              <a:t>(β) με κατεύθυνση </a:t>
            </a:r>
            <a:r>
              <a:rPr lang="el-GR" b="1" u="sng" dirty="0"/>
              <a:t>προς</a:t>
            </a:r>
            <a:r>
              <a:rPr lang="el-GR" b="1" dirty="0"/>
              <a:t> τη θέση ισορροπίας</a:t>
            </a:r>
          </a:p>
          <a:p>
            <a:endParaRPr lang="el-GR" sz="1600" dirty="0"/>
          </a:p>
        </p:txBody>
      </p:sp>
    </p:spTree>
    <p:extLst>
      <p:ext uri="{BB962C8B-B14F-4D97-AF65-F5344CB8AC3E}">
        <p14:creationId xmlns:p14="http://schemas.microsoft.com/office/powerpoint/2010/main" val="183793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Φυσική για Μηχανικούς</a:t>
            </a:r>
          </a:p>
        </p:txBody>
      </p:sp>
      <p:sp>
        <p:nvSpPr>
          <p:cNvPr id="3" name="Subtitle 2"/>
          <p:cNvSpPr>
            <a:spLocks noGrp="1"/>
          </p:cNvSpPr>
          <p:nvPr>
            <p:ph type="subTitle" idx="1"/>
          </p:nvPr>
        </p:nvSpPr>
        <p:spPr>
          <a:xfrm>
            <a:off x="4733365" y="4410636"/>
            <a:ext cx="3496235" cy="1260629"/>
          </a:xfrm>
        </p:spPr>
        <p:txBody>
          <a:bodyPr>
            <a:normAutofit/>
          </a:bodyPr>
          <a:lstStyle/>
          <a:p>
            <a:r>
              <a:rPr lang="el-GR" dirty="0"/>
              <a:t>Ταλαντώσεις και Μηχανικά Κύματα</a:t>
            </a:r>
          </a:p>
          <a:p>
            <a:r>
              <a:rPr lang="el-GR" b="1" dirty="0">
                <a:effectLst>
                  <a:outerShdw blurRad="38100" dist="38100" dir="2700000" algn="tl">
                    <a:srgbClr val="000000">
                      <a:alpha val="43137"/>
                    </a:srgbClr>
                  </a:outerShdw>
                </a:effectLst>
              </a:rPr>
              <a:t>Απλή Αρμονική Ταλάντωση</a:t>
            </a:r>
          </a:p>
          <a:p>
            <a:endParaRPr lang="el-GR" dirty="0"/>
          </a:p>
          <a:p>
            <a:endParaRPr lang="el-GR" dirty="0"/>
          </a:p>
        </p:txBody>
      </p:sp>
      <p:sp>
        <p:nvSpPr>
          <p:cNvPr id="5" name="TextBox 4"/>
          <p:cNvSpPr txBox="1"/>
          <p:nvPr/>
        </p:nvSpPr>
        <p:spPr>
          <a:xfrm>
            <a:off x="152400" y="4863405"/>
            <a:ext cx="4285172" cy="769441"/>
          </a:xfrm>
          <a:prstGeom prst="rect">
            <a:avLst/>
          </a:prstGeom>
          <a:noFill/>
        </p:spPr>
        <p:txBody>
          <a:bodyPr wrap="square" rtlCol="0">
            <a:spAutoFit/>
          </a:bodyPr>
          <a:lstStyle/>
          <a:p>
            <a:pPr algn="just"/>
            <a:r>
              <a:rPr lang="el-GR" sz="1100" b="1" dirty="0">
                <a:latin typeface="Cambria" panose="02040503050406030204" pitchFamily="18" charset="0"/>
              </a:rPr>
              <a:t>Εικόνα:</a:t>
            </a:r>
            <a:r>
              <a:rPr lang="en-US" sz="1100" b="1" dirty="0">
                <a:latin typeface="Cambria" panose="02040503050406030204" pitchFamily="18" charset="0"/>
              </a:rPr>
              <a:t> </a:t>
            </a:r>
            <a:r>
              <a:rPr lang="el-GR" sz="1100" b="1" dirty="0">
                <a:latin typeface="Cambria" panose="02040503050406030204" pitchFamily="18" charset="0"/>
              </a:rPr>
              <a:t>Σταγόνες νερού που πέφτουν από ύψος επάνω σε μια επιφάνεια νερού προκαλούν την ταλάντωση της επιφάνειας. Αυτές οι ταλαντώσεις σχετίζονται με κυκλικά κύματα που απομακρύνονται από το σημείο που πέφτουν οι σταγόνες. </a:t>
            </a:r>
            <a:endParaRPr lang="en-US" sz="1100" b="1" dirty="0">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2" y="1219201"/>
            <a:ext cx="4266121" cy="3644204"/>
          </a:xfrm>
          <a:prstGeom prst="rect">
            <a:avLst/>
          </a:prstGeom>
          <a:ln>
            <a:noFill/>
          </a:ln>
          <a:effectLst>
            <a:softEdge rad="112500"/>
          </a:effectLst>
        </p:spPr>
      </p:pic>
    </p:spTree>
    <p:extLst>
      <p:ext uri="{BB962C8B-B14F-4D97-AF65-F5344CB8AC3E}">
        <p14:creationId xmlns:p14="http://schemas.microsoft.com/office/powerpoint/2010/main" val="21811418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2" id="{F59B2DC8-A3E7-4453-8315-234A1287D304}" vid="{D5D3A880-CF44-472C-81E8-0C05555475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6668</TotalTime>
  <Words>1070</Words>
  <Application>Microsoft Office PowerPoint</Application>
  <PresentationFormat>On-screen Show (4:3)</PresentationFormat>
  <Paragraphs>248</Paragraphs>
  <Slides>33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Calibri</vt:lpstr>
      <vt:lpstr>Cambria</vt:lpstr>
      <vt:lpstr>Cambria Math</vt:lpstr>
      <vt:lpstr>Wingdings</vt:lpstr>
      <vt:lpstr>Wingdings 2</vt:lpstr>
      <vt:lpstr>Theme2</vt:lpstr>
      <vt:lpstr>PowerPoint Presentation</vt:lpstr>
      <vt:lpstr>Reminder…</vt:lpstr>
      <vt:lpstr>Φυσική για Μηχανικούς</vt:lpstr>
      <vt:lpstr>Φυσική για Μηχανικούς</vt:lpstr>
      <vt:lpstr>Ταλαντώσεις και Μηχανικά Κύματα</vt:lpstr>
      <vt:lpstr>Ταλαντώσεις και Μηχανικά Κύματα</vt:lpstr>
      <vt:lpstr>Ταλαντώσεις και Μηχανικά Κύματα</vt:lpstr>
      <vt:lpstr>Ταλαντώσεις και Μηχανικά Κύματα</vt:lpstr>
      <vt:lpstr>Φυσική για Μηχανικούς</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Τέλος Διάλεξης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Φυσική για Μηχανικούς</dc:title>
  <dc:creator>George Kafentzis</dc:creator>
  <cp:lastModifiedBy>Anna Sfakianaki</cp:lastModifiedBy>
  <cp:revision>853</cp:revision>
  <dcterms:created xsi:type="dcterms:W3CDTF">2006-08-16T00:00:00Z</dcterms:created>
  <dcterms:modified xsi:type="dcterms:W3CDTF">2023-11-13T10:35:43Z</dcterms:modified>
  <cp:contentStatus/>
</cp:coreProperties>
</file>